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6CC4-61E5-4FF1-9160-8664B55BB854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5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5A2A6-BC6F-4B37-B175-3DD03F59D1BE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F1C43-526C-47FE-B7EF-93ED0897ACED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46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79555-062B-466F-8DA5-ADDC7AB00554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5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FC7E-638E-4985-BCF9-2CCAED92F847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6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81CE-5ADC-4DE2-9BEA-AB4C9F0D6E07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39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885B-3932-44CC-8E7C-9825103D0A6F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6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9FA71-4019-41DF-B869-8B684A63F126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1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B383-7FB6-494B-95F0-7489DC9D6CAF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2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67190-EE35-494C-A958-A12D90430BF5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0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AAC4-4EF5-40E5-8862-050315B90BC0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94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8FE33-0857-4E85-BE08-1031E8A18D7E}" type="slidenum">
              <a:rPr lang="en-US" altLang="en-US">
                <a:solidFill>
                  <a:prstClr val="black">
                    <a:shade val="50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6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24200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Celebrating 800 years </a:t>
            </a:r>
            <a:br>
              <a:rPr lang="en-US" altLang="en-US" b="0" dirty="0">
                <a:solidFill>
                  <a:schemeClr val="tx1"/>
                </a:solidFill>
              </a:rPr>
            </a:br>
            <a:r>
              <a:rPr lang="en-US" altLang="en-US" b="0" dirty="0">
                <a:solidFill>
                  <a:schemeClr val="tx1"/>
                </a:solidFill>
              </a:rPr>
              <a:t>of Dominican Life and Mission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Dominican Sisters Conference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Leadership Meeting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October 5-9, 2016</a:t>
            </a:r>
          </a:p>
        </p:txBody>
      </p:sp>
      <p:pic>
        <p:nvPicPr>
          <p:cNvPr id="2052" name="Picture 4" descr="800 w domin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" b="4686"/>
          <a:stretch/>
        </p:blipFill>
        <p:spPr bwMode="auto">
          <a:xfrm>
            <a:off x="2546136" y="152400"/>
            <a:ext cx="3771410" cy="2362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7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St Dominic walk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St Dominic walki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t Dominic walki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St Dominic walki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St Dominic walki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Image result for St Dominic walkin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857" y="160338"/>
            <a:ext cx="4876800" cy="64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82" b="5467"/>
          <a:stretch/>
        </p:blipFill>
        <p:spPr>
          <a:xfrm>
            <a:off x="6177894" y="1295400"/>
            <a:ext cx="2780799" cy="36576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533400" y="381000"/>
            <a:ext cx="564515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Let us pray together: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God of Mercy,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who called your servant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Dominic de Guzman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to set out in faith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as an itinerant pilgrim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and preacher of grace,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as we celebrate the Jubilee of the Order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we ask you to pour again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into us the Spirit of the Risen Christ,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that we might faithfully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and joyfully proclaim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the Gospel of peace,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through the same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dirty="0">
                <a:solidFill>
                  <a:prstClr val="black"/>
                </a:solidFill>
                <a:latin typeface="Arial" charset="0"/>
                <a:cs typeface="Arial" charset="0"/>
              </a:rPr>
              <a:t>Jesus Christ our Lord</a:t>
            </a:r>
            <a:r>
              <a:rPr lang="en-US" altLang="en-US" sz="2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.  Amen.</a:t>
            </a:r>
            <a:endParaRPr lang="en-US" altLang="en-US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676400"/>
            <a:ext cx="3688835" cy="400577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669925" y="307975"/>
            <a:ext cx="52578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O LUMEN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36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O Lumen ecclesiae,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Doctor veritatis,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Rosa patientiae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Ebur castitatis,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36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Aquam sapientiae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Propinasti gratis;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Praedicator  gratiae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600">
                <a:solidFill>
                  <a:prstClr val="black"/>
                </a:solidFill>
                <a:latin typeface="Arial" charset="0"/>
                <a:cs typeface="Arial" charset="0"/>
              </a:rPr>
              <a:t>Nos junge beatis.</a:t>
            </a:r>
          </a:p>
        </p:txBody>
      </p:sp>
    </p:spTree>
    <p:extLst>
      <p:ext uri="{BB962C8B-B14F-4D97-AF65-F5344CB8AC3E}">
        <p14:creationId xmlns:p14="http://schemas.microsoft.com/office/powerpoint/2010/main" val="6926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24200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Celebrating 800 years </a:t>
            </a:r>
            <a:br>
              <a:rPr lang="en-US" altLang="en-US" b="0" dirty="0">
                <a:solidFill>
                  <a:schemeClr val="tx1"/>
                </a:solidFill>
              </a:rPr>
            </a:br>
            <a:r>
              <a:rPr lang="en-US" altLang="en-US" b="0" dirty="0">
                <a:solidFill>
                  <a:schemeClr val="tx1"/>
                </a:solidFill>
              </a:rPr>
              <a:t>of Dominican Life and Mission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Dominican Sisters Conference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Leadership Meeting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October 5-9, 2016</a:t>
            </a:r>
          </a:p>
        </p:txBody>
      </p:sp>
      <p:pic>
        <p:nvPicPr>
          <p:cNvPr id="2052" name="Picture 4" descr="800 w domin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" b="4686"/>
          <a:stretch/>
        </p:blipFill>
        <p:spPr bwMode="auto">
          <a:xfrm>
            <a:off x="2546136" y="152400"/>
            <a:ext cx="3771410" cy="2362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6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124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Celebrating 800 years  of Dominican Life and Mission</vt:lpstr>
      <vt:lpstr>PowerPoint Presentation</vt:lpstr>
      <vt:lpstr>PowerPoint Presentation</vt:lpstr>
      <vt:lpstr>PowerPoint Presentation</vt:lpstr>
      <vt:lpstr>Celebrating 800 years  of Dominican Life and Mission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Celebrating 800 years  of Dominican Life and Mission</dc:title>
  <dc:creator>JOYE GROS</dc:creator>
  <cp:lastModifiedBy>JOYE GROS</cp:lastModifiedBy>
  <cp:revision>6</cp:revision>
  <dcterms:created xsi:type="dcterms:W3CDTF">2016-07-10T17:19:13Z</dcterms:created>
  <dcterms:modified xsi:type="dcterms:W3CDTF">2016-08-08T14:50:37Z</dcterms:modified>
</cp:coreProperties>
</file>