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36CC4-61E5-4FF1-9160-8664B55BB854}" type="slidenum">
              <a:rPr lang="en-US" altLang="en-US">
                <a:solidFill>
                  <a:prstClr val="black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761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5A2A6-BC6F-4B37-B175-3DD03F59D1BE}" type="slidenum">
              <a:rPr lang="en-US" altLang="en-US">
                <a:solidFill>
                  <a:prstClr val="black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532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F1C43-526C-47FE-B7EF-93ED0897ACED}" type="slidenum">
              <a:rPr lang="en-US" altLang="en-US">
                <a:solidFill>
                  <a:prstClr val="black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828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79555-062B-466F-8DA5-ADDC7AB00554}" type="slidenum">
              <a:rPr lang="en-US" altLang="en-US">
                <a:solidFill>
                  <a:prstClr val="black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351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8FC7E-638E-4985-BCF9-2CCAED92F847}" type="slidenum">
              <a:rPr lang="en-US" altLang="en-US">
                <a:solidFill>
                  <a:prstClr val="black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555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081CE-5ADC-4DE2-9BEA-AB4C9F0D6E07}" type="slidenum">
              <a:rPr lang="en-US" altLang="en-US">
                <a:solidFill>
                  <a:prstClr val="black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40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5885B-3932-44CC-8E7C-9825103D0A6F}" type="slidenum">
              <a:rPr lang="en-US" altLang="en-US">
                <a:solidFill>
                  <a:prstClr val="black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173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9FA71-4019-41DF-B869-8B684A63F126}" type="slidenum">
              <a:rPr lang="en-US" altLang="en-US">
                <a:solidFill>
                  <a:prstClr val="black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60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7B383-7FB6-494B-95F0-7489DC9D6CAF}" type="slidenum">
              <a:rPr lang="en-US" altLang="en-US">
                <a:solidFill>
                  <a:prstClr val="black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226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67190-EE35-494C-A958-A12D90430BF5}" type="slidenum">
              <a:rPr lang="en-US" altLang="en-US">
                <a:solidFill>
                  <a:prstClr val="black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016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FAAC4-4EF5-40E5-8862-050315B90BC0}" type="slidenum">
              <a:rPr lang="en-US" altLang="en-US">
                <a:solidFill>
                  <a:prstClr val="black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492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>
                  <a:shade val="50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38FE33-0857-4E85-BE08-1031E8A18D7E}" type="slidenum">
              <a:rPr lang="en-US" altLang="en-US">
                <a:solidFill>
                  <a:prstClr val="black">
                    <a:shade val="50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prstClr val="black">
                  <a:shade val="50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699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ahUKEwiM6tiU4dfNAhXq64MKHfDUA-8QjRwIBw&amp;url=http://www.laydominicancentral.org/jubileenotes.htm&amp;psig=AFQjCNFZusZ2RLpNQ5W4hr-252yRTbbfTw&amp;ust=1467651223439914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PCB6uGFYYzk" TargetMode="External"/><Relationship Id="rId5" Type="http://schemas.openxmlformats.org/officeDocument/2006/relationships/image" Target="../media/image7.JP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124200"/>
            <a:ext cx="7772400" cy="1470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0" dirty="0">
                <a:solidFill>
                  <a:schemeClr val="tx1"/>
                </a:solidFill>
              </a:rPr>
              <a:t>Celebrating 800 years </a:t>
            </a:r>
            <a:br>
              <a:rPr lang="en-US" altLang="en-US" b="0" dirty="0">
                <a:solidFill>
                  <a:schemeClr val="tx1"/>
                </a:solidFill>
              </a:rPr>
            </a:br>
            <a:r>
              <a:rPr lang="en-US" altLang="en-US" b="0" dirty="0">
                <a:solidFill>
                  <a:schemeClr val="tx1"/>
                </a:solidFill>
              </a:rPr>
              <a:t>of Dominican Life and Mission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solidFill>
                  <a:schemeClr val="bg1"/>
                </a:solidFill>
              </a:rPr>
              <a:t>Dominican Sisters Conference</a:t>
            </a:r>
          </a:p>
          <a:p>
            <a:pPr eaLnBrk="1" hangingPunct="1"/>
            <a:r>
              <a:rPr lang="en-US" altLang="en-US" b="1" smtClean="0">
                <a:solidFill>
                  <a:schemeClr val="bg1"/>
                </a:solidFill>
              </a:rPr>
              <a:t>Leadership Meeting</a:t>
            </a:r>
          </a:p>
          <a:p>
            <a:pPr eaLnBrk="1" hangingPunct="1"/>
            <a:r>
              <a:rPr lang="en-US" altLang="en-US" b="1" smtClean="0">
                <a:solidFill>
                  <a:schemeClr val="bg1"/>
                </a:solidFill>
              </a:rPr>
              <a:t>October 5-9, 2016</a:t>
            </a:r>
          </a:p>
        </p:txBody>
      </p:sp>
      <p:pic>
        <p:nvPicPr>
          <p:cNvPr id="2052" name="Picture 4" descr="800 w domini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77" b="4686"/>
          <a:stretch/>
        </p:blipFill>
        <p:spPr bwMode="auto">
          <a:xfrm>
            <a:off x="2546136" y="152400"/>
            <a:ext cx="3771410" cy="236220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434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52400"/>
            <a:ext cx="6575955" cy="655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79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9200" y="1312863"/>
            <a:ext cx="2746375" cy="364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Box 1"/>
          <p:cNvSpPr txBox="1">
            <a:spLocks noChangeArrowheads="1"/>
          </p:cNvSpPr>
          <p:nvPr/>
        </p:nvSpPr>
        <p:spPr bwMode="auto">
          <a:xfrm>
            <a:off x="209550" y="685800"/>
            <a:ext cx="6500813" cy="590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00000"/>
              </a:buClr>
              <a:buSzPct val="65000"/>
              <a:buFont typeface="Wingdings 2" pitchFamily="18" charset="2"/>
              <a:buChar char=""/>
              <a:defRPr sz="2800"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Wingdings 2" pitchFamily="18" charset="2"/>
              <a:buChar char=""/>
              <a:defRPr sz="2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95000"/>
              <a:buFont typeface="Wingdings" pitchFamily="2" charset="2"/>
              <a:buChar char=""/>
              <a:defRPr sz="22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100000"/>
              <a:buFont typeface="Wingdings 3" pitchFamily="18" charset="2"/>
              <a:buChar char=""/>
              <a:defRPr sz="20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prstClr val="black"/>
                </a:solidFill>
                <a:latin typeface="Arial" charset="0"/>
                <a:cs typeface="Arial" charset="0"/>
              </a:rPr>
              <a:t>Gracious God, may we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prstClr val="black"/>
                </a:solidFill>
                <a:latin typeface="Arial" charset="0"/>
                <a:cs typeface="Arial" charset="0"/>
              </a:rPr>
              <a:t>as Dominican preachers,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prstClr val="black"/>
                </a:solidFill>
                <a:latin typeface="Arial" charset="0"/>
                <a:cs typeface="Arial" charset="0"/>
              </a:rPr>
              <a:t>followers of Dominic de Guzman,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prstClr val="black"/>
                </a:solidFill>
                <a:latin typeface="Arial" charset="0"/>
                <a:cs typeface="Arial" charset="0"/>
              </a:rPr>
              <a:t>make of our lives a song of truth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prstClr val="black"/>
                </a:solidFill>
                <a:latin typeface="Arial" charset="0"/>
                <a:cs typeface="Arial" charset="0"/>
              </a:rPr>
              <a:t>on the paths of contemplation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prstClr val="black"/>
                </a:solidFill>
                <a:latin typeface="Arial" charset="0"/>
                <a:cs typeface="Arial" charset="0"/>
              </a:rPr>
              <a:t>and solidarity with our wounded world.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prstClr val="black"/>
                </a:solidFill>
                <a:latin typeface="Arial" charset="0"/>
                <a:cs typeface="Arial" charset="0"/>
              </a:rPr>
              <a:t>May our feminine voices,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prstClr val="black"/>
                </a:solidFill>
                <a:latin typeface="Arial" charset="0"/>
                <a:cs typeface="Arial" charset="0"/>
              </a:rPr>
              <a:t>like that of Catherine of Siena,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prstClr val="black"/>
                </a:solidFill>
                <a:latin typeface="Arial" charset="0"/>
                <a:cs typeface="Arial" charset="0"/>
              </a:rPr>
              <a:t>widen the preaching horizon of the Church,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prstClr val="black"/>
                </a:solidFill>
                <a:latin typeface="Arial" charset="0"/>
                <a:cs typeface="Arial" charset="0"/>
              </a:rPr>
              <a:t>so that together, with many other voices,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prstClr val="black"/>
                </a:solidFill>
                <a:latin typeface="Arial" charset="0"/>
                <a:cs typeface="Arial" charset="0"/>
              </a:rPr>
              <a:t>we may praise and bless you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prstClr val="black"/>
                </a:solidFill>
                <a:latin typeface="Arial" charset="0"/>
                <a:cs typeface="Arial" charset="0"/>
              </a:rPr>
              <a:t>forever and ever.  Amen.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>
                <a:solidFill>
                  <a:prstClr val="black"/>
                </a:solidFill>
                <a:latin typeface="Arial" charset="0"/>
                <a:cs typeface="Arial" charset="0"/>
              </a:rPr>
              <a:t>Dominican Sisters of San Rafael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5364" name="AutoShape 2" descr="Image result for st dominic walking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00000"/>
              </a:buClr>
              <a:buSzPct val="65000"/>
              <a:buFont typeface="Wingdings 2" pitchFamily="18" charset="2"/>
              <a:buChar char=""/>
              <a:defRPr sz="2800"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Wingdings 2" pitchFamily="18" charset="2"/>
              <a:buChar char=""/>
              <a:defRPr sz="2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95000"/>
              <a:buFont typeface="Wingdings" pitchFamily="2" charset="2"/>
              <a:buChar char=""/>
              <a:defRPr sz="22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100000"/>
              <a:buFont typeface="Wingdings 3" pitchFamily="18" charset="2"/>
              <a:buChar char=""/>
              <a:defRPr sz="20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5365" name="AutoShape 4" descr="Image result for st dominic walking"/>
          <p:cNvSpPr>
            <a:spLocks noChangeAspect="1" noChangeArrowheads="1"/>
          </p:cNvSpPr>
          <p:nvPr/>
        </p:nvSpPr>
        <p:spPr bwMode="auto">
          <a:xfrm>
            <a:off x="152400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00000"/>
              </a:buClr>
              <a:buSzPct val="65000"/>
              <a:buFont typeface="Wingdings 2" pitchFamily="18" charset="2"/>
              <a:buChar char=""/>
              <a:defRPr sz="2800"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Wingdings 2" pitchFamily="18" charset="2"/>
              <a:buChar char=""/>
              <a:defRPr sz="2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95000"/>
              <a:buFont typeface="Wingdings" pitchFamily="2" charset="2"/>
              <a:buChar char=""/>
              <a:defRPr sz="22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100000"/>
              <a:buFont typeface="Wingdings 3" pitchFamily="18" charset="2"/>
              <a:buChar char=""/>
              <a:defRPr sz="20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5366" name="AutoShape 6" descr="data:image/jpeg;base64,/9j/4AAQSkZJRgABAQAAAQABAAD/2wCEAAkGBxMTEhUSEhIWFhUVFxcYGBgXFxYeGBkWGBgXGBgXGBgYHSggGBslHxcXIjEhJSkrLi4uFx8zODMtNygtLisBCgoKDg0OGhAQGy4lICUtLS4tLS0tLS0tLy0tLS0tLS0tLS0tLS0tLS0tLS0tLS0tLS0tNy0tLS0tLSstLS0tN//AABEIANQAoAMBIgACEQEDEQH/xAAcAAAABwEBAAAAAAAAAAAAAAAAAgMEBQYHAQj/xAA+EAABAwMBBQQHBwIGAwEAAAABAAIRAwQhMQUGEkFRE2FxgQciMpGhscEUQlJi0eHwI/EVM3KCkqIXJMIW/8QAGgEAAwEBAQEAAAAAAAAAAAAAAgMEAQAFBv/EACoRAAICAQQBAwMEAwAAAAAAAAABAhEDBBIhMUETIlFhkaEUUnGxBTJC/9oADAMBAAIRAxEAPwC+1LAwcAnv0TN1gTrH87la6tvOcpCpZkdJXox1BLLCV51gG5jKJ2Y+HcFM1rYzkzmcaBBll1Cb63yB6dMr42eTy5fzKdUtnQIgT4qYNsdBI8EvbWRmTz96GWcOOJfBG0bT+afTKcCy6qVa0QBCDmxKneZsesaRFOoxiIUDvBtNtJo4g8iDxFgJIAzy0UzvBd9jSdUMw0SfJUe43npVWvFKroSHyId4RzHKUGTNsjfkrwYFN/QQ/wD09q/LXOz1z89EvaVaddvGx3q5Ghwe9ZdtJgY8imfVJAz0lOdmbafbkhrvVOsH4oIaycVdjsuixvijUDZYmZSgtMY+aid094m1yaZHrHOvLrHJWypb4wAPBenj1G+KZ4+XTqEmiBrW3f8AFMK1qp80S4xGEjVthpqnKZO8d9Fbfbcl37KAcqV2gRTHE6GidIEz9VG2pFb1m+zMBxJh3UjuWevHdt8nfp5KLkGZSb0lKmnGiN2cY5hKMpmExsUbOQm76ZPNOoQIXzydHrjD7Jr8yjU7eMQnkIcKLezKQ17IdAimn3fEp5wrnCs3GiMYSFcfDKdmmuPpYWpmmV+kLbvAOyPqlwMTrE5DcQTkLMdq7FdSAJcwAulse2OUTz8FsXpK2c4sY5rWOAd6wcDp+WBhZNtu4pitxHLABAnn0U2aTUz2dMovFZWr4ji/nJEeIgyDPQ9Iwi163E7HX4JfZ9m+tVZRaAHPcGtkwJcYEmEcIulYjLJW2i0ejFs3owYDTPQaa47lszmA8+5Vjdr0fixBq1K5e8iIYIGeQnJ/mFG72b0C0Z2THTcSCBg8AnJeevQKuEtsaRFOO52y9GwH7prtItpN4nGAOcfJNth720qtm25f6sCHjo9usHn181Aio+/Lrm4mnZ0gXBon+pGv+3r1RyzNcLsHHgT9z6RX9oU6l9UYRLKJLmtdzdgkx+XGqsGy7MUWmjk8ERPNpyI6cx5Kn3O/tZ9UOp02NpMJ4GRnhgtAkaY5K1jb9N3Y3LiGsqtIcCctdrE9JBHmsxSim+efIWaEmuqXhDym3MQMrr6BOgTmyr0q4LqdRrgDyOnRO6dEkHqro5DzniNIQQQXjlYEEEFxwEEEFxxxAhdQXHEJvLsc3FLgFTgPWJwsO363A+xhrvtJqGo8Ma3ghxcegBOn1XoHaN12dJ9SJ4GudEgSQCYk6T9V5y2rv3UrXrLp/rNpljqTBENEhxb63UjJ/KFtKXZTiyyiq8FYtGAGY0Ursfd+4ru7SkOFrCCarvVYyMyXd3RStTfCza91els8Gs9xc41as02kmfVY0Z81X9u7yV7o/wBWpLRpTbim3waMJaxO7sqnq4qO1IvG83pIIHZW57SpADriIbgZ7JnX8xPks1lz3akucZJJMknUk/NFptLyGtGeSVqVQxvAyJ0e7/5b0HzTHKuEQr3e6XRZd0KtI3FG1qvcaTn5E+o6ocAEfhJAnrAWw742x+wV2sEf0nQO4DSF5yo1C0hzcOaQW9xBlp8ivTWwdqsvLNtdo9tsOHRww4e9HD2mubk/4POFscZ5pHtCYbOkx5pWu6Kj4bA4nY6Q4iE8srYVLatj+pRLao6lh9Wo3vj1HeRUyhJSlRbLLFqKYpu3tN1rcNefZJAeOrf21W+WlAOAd5hecKtSQOowtw9Fu8ou6RpVIFakBMH2m8nD3ZVWDK9vJFngozdGprqhBvLRPsklJVN4xyA96WlYvY12WBBVV2+lNuHMPkU6sd8LSqYFUA9HYK1wkuzKLAgmbNpUjpUZ/wAgnTXg6GUJgZBclJ16wa0ucYDQST0AyT8FxxlHpO3nD3Ggx39NuDB9p/1A/nJY9tMsLvUGBOZyTiSfgjbYug6tUdTHDSL3mm3kGFxgDpiPcFZN0/R5Xu29rUJo0T7Li2XOPLhaYxPMpt1wPrwkVHtBAlomZOnuSTAXmAMnkrXf7iVKY4m3FF47zwkjukmVAX9B1JvAARPtPjB0wClTy87V2N9CTTclSQjcPa0cDDJ+87r+Ud3VNeSBQRRjRPOe5gBWgejvfp1s5ttWzbuMDGWEkZnpOqz8BGHVELTokNp25ZXrMOratUe55+nzUpuG7/36LSOJtQupuHVjwQ7+dykN292DtNrn06wZXZAqNeJDgRDXgjIMAgiPu960bcX0Yi0qtuK9UPqNnha1sNHeZyShGvnkxzeDZDrS5q27taboB6t1afdClPRremltG3IwHv7Nw/K/Hz4Vp3pG9HlW7rC4tnMDi3hqNeSAY9lwcOeYIjom+5XosqUK9O4uarZpO4msYCZdGOJxjSenJbZklZECIlry2Mx/D3pSjtSownjZxTzCh7faIdhzSCRBEEZ092FJ2tVhMRGORPuK8SOTJB8M9qShNco7X2ix0k4juyCmbb4NHI89YIKeVKLSYnWIkEfFR19s17SYbxgc2mY92VZj/wAlPqaslnoI9xdCN1tJxEAgRpE/NOrbbVWnDmVXNPc4hRoY06u5aHB92pRHNeMSYPd/IV2PVYZdcEstNlj3yX2y36qAAuqOPiGxI+Kjt7fSDUfbVaIaC6oA3iHJp1xzVRp8J9oR1gz4KU3YsqdS7oD7oqNdzMkZA7sx/wAUylVoHarLFuL6POA07q8Ac4gFlIgQwHQunV3PuU7vtt8W7BSa4NLiZPQYGnfPwVi2vtWlRbx1HADWesRgdSqBR2W/alYXFVnZ2xcAB96rH071FmnJ+2PZXp4q98+kVO7uGQYIg8+GnB7sS5vvTeltIsMtiOhAPlnUeS2DeDcG2uWwGCk4RDmAAwBgHkQs629uHcWfrT2tP8TGnibH4m9PDopZ4Jx5R6WHWYsq2vgZ227drtBp7Ii3uW5LQCabx14eXiDz5qmbf3fr2jwysyJ9lwy13+k/TVb3uDuqLWl2lQf1agGPwt1Dfqf2S29e7lK6pw/BHFHMS4RkfVX4pS2rcePqIwlkew82TGiLGErWpFjnMdqxxafFpg/EIrWptkbRNbl7Xfb3LSw+36rh1BP6rbbbbrmwePrgrz7ZuLajXDEGfcta2bTlsnQ5mdQekJkUqOTL9bbyAxx48FNUNq0j94LOra1ayHGo6M66/HRP+3aNC4+J6odgToz+1vQ4yXRPM8WPMQE8ouDhDKrSeQGndqVV37OIEi4iBPsHwHPKLZ2RqNJZctluoNMz814bSfO49mN1/qXCrc1Bq0Hl6rgR8TlcqbW4SA+g6ScGQPd1VZt6NRgANRhOgmZMd6QpbTrcUOa8xrwmP7eKFY75N312Wm/2nRc317dxAiCcz1gxiEyrXts1strPpzq0jiB/2uymluazWg5IdpIEkDrGqN/idTQU58Wj5LOhqVilKzaQNCDzaOH4ZVp9HuxmurlzgR2MPHe53EBp548FWba/fENa2T+WI+KvfozuXudXDoAa1gjGpLsx5J+DJLfV8A6mCWNuuSV3k2Iy6qUeNx4Q7LREOmPa7lYOz4X0WNADQHGBoAIAgJC6w5sCYLZPmpIAGoO4Y+P6L0FFJ2eXObaS8DxxSN1TDgWu0II96WOoRK7+FpPQIyRBXMEYTKu0plte+NvbueMvkMptJMFxgAHu1yq1vBvaadnVe9nDUDeEDikF7vVEGB46LqY+CowzbDuKtVcBrVqHPe8pmg10CNUIlEJk+Qk+9aHu1trhosaZMADHLos+hWzd7Z1N7QXd33oPuBSdRklCNxKNHCMp1IuQvWOyXx3H64S1G9c72ADn6KDOyaER9rqUyOUgj3OCK/YlY/5F+x08nNg+9rj8lF685dyPSeHHHqJR7GlXqsIp5aDppmIRaOza9My2B1z9E77KtHscMfhcR9UQVa7DILx4wfmtc2+FQKjzy2dfsm6qmSRkk64k6mE8p7Ku2jL2wYxnlpKSZc1SBNV48I/RHgke27zP7JMskuuPsMjBfU7cbIuHnidVbjlJwOQAQdZ12me3AJ73Zj9ET7JP3nfzyXH2xxBM+KHd4tfYbtFiycPrudmfVEAd+TqtQ9HGy221F905zprRHEfuNmD5k/ALIqrjMTJ/mquV3vm77PSpuPZim0AkH1340YPuj8xTsT2uwMmNzVeC8bU3wpU3BgPG9zmg8P3ROpJwArhRdNSeWPl+68y09pdvXp0wAym6owcIOILgCT+I95Xp+kyCIHRWY9zfJDqIwikokg0otVCiOaTvKoa0k4Az5JyPPS5ozT0j7Rmvbtg8FCtT4tMufifIRn8xWWb57cFesWtJ7NhIGdXc3fT39VaPSJtoNoGnPFWuXGo7X1GA+qfHkPNZjxYwmDJulR1710uyiEroXCBTjPVSOy7gh88ThEey6FFlydWlF+HgCJjz8EjPWwq0qe/gudK/eRwiu8A9QHDPIpYU6xhwc0gaiIk9cFVirXfTdEMM8vml6V3VGtMOjpOAdJ6LzdjPTboSOzqsx9op4/McoCyqT/nM85KRfbUZMNcT/u+P6LjmtA0eDy1/RF/D/By48fkfMs6uorU8Y9lKfYK2naUz5EKKD3cqjhP5U6bdvEcT5HXhP6oJKXhr7DYSj8fkkDY3E44MeI+ia1KF2DqwD+dyP/iZIMuJmDjiB+aaOuaZMni/7FDHffS+w24Pr+ztFr2NIdw8c4IyOsqCuaji48ZM85UnUqiZa1/nxH+6LtCiHAPGHRkdR+oVWJ7XyBljvj7X0N9hsPb0zE/1GR48QXrOkIAJ5D6LzvuRsnjurdnDxRUa5xA+6MyfML0OGSQO9U43udnn6uHp7Yj2i2AFXt99oNo21R7iQGtJMdOnmrETCxr077eLW07RuO0l7/8AS0gNHmZPknIhx92ZHtS9dWqPqu1cZ8Bo1o7gEyC6T1XJRim7dnQUaUVqMHLjAFqVZdubPDA+aSa7KcMpCAfFJzOKXKK9LGTbaZw9o84a4zpg69Qnj6VwQAeLSJnKkLem8AEEDSEfjcSJcOfLWeSgefwkj01g8tsk94N36tF/quJYRjr+6ieyOBLsj+ZWgG6bcMdTcYP3XdD3qABdaP8A61LibrxDJPuhFnxOLuPQGHLfD7Kw9jQZIdAGRGf7d6c8DJMNzGB0PmpLam3beo0tZRA1yNc65/ui3VOi6k2oyo01NHfdJx0Urb+pUkMKtRrdG46wc51yuC6GAGzOJwlLfa5aCMETlrhMeCZ16bTL24PQae5ao/Jjm10PmVAZbEEeCFrayciIhMKdUNwZk4mPDU8lb90NlPruZS/ERnoAJnyWNNcLyOx5F3LwX/0c7EDKfbRHFhvhzPir2ynCLaWwY1rW6NAA9yVfjK9XDj2RSPn9RneXI5CF9W4WleW9+9r/AGu+rVploPC3/SzHzlbz6QNq9jaVXzB4THi4R+i8zJyBrbEK5BcJXQO9EhAdqBXWLjlhyA05S7ic5ggc+f7pDmuh+iTlRXppUmSlK6cAeekdRGD80nb3pnhdHSeaQZcQNZhEr3AMGP5zUqh9C15GubLdabSaHhzfWa32gJ0PNWiltO2rMI4wW9Hck12juVQqntKb3Up0LACw98ThQ9rubUpPJdcw09GTxf8AaAqfdHoVGSa5Erndpj3EUqzRPIj5QclQe1dk1KDzTeJjmOYPMKf2lsx9Etz2jXSGuYCHA8gRz7k4pXrahLahDmjQOniDhqJ5+CXsT67HqbRTOAd/v0K4WubIJyDB+OQVfK2zrMS57HEEZIdhpMwVDXe7DS0OoVeM/hOpGNCELxSXYW+JB07hxdA8/kt89FOyuG3Fw7JqD1caNHTx+ixPYu79WtcU6MEdo6CYOGzk+6V6htKDadNrGiGsaGjwAhdjxe634EarNthsXkXaFx66Cm1aqYwVWeYlbMj9N97w0W0vxvz4NE/MhYw0K/8Apnvi+7azkwfEwSs+lH0OyvwdcioxPeiriYPK6AUnMJamJWUcELURzUYnP0XXDosaGY5bWJlqMKfXCMAeXTkEZz2wCCQefNTtsvjtas0K62dUY0st6z2N4T6rz6p7vDvUDdMvNCZ4NACeY5dUe525VAIaWvbEAnv7kybt9/svGmnUdNUTlHwFzfIrZ7w3FMQQSO+fPKkmbzUqkNrs15jBHeoyttMO9oQfAQkavA8SYnuhKclZr6olqrmwTRrcQ/C8Z/5D9EgKwZLhLag1IMgz4KApmJ4SZ6dVJbMvXveykMF7mtk6ZMSU6ORC9r6Nq9FGznOY+5rQXE8NMgfd1JnnJj3LQ1E7LFOjQp0qUcLQGtjQ96knvgI7vokyKTlyLEiCow1JHmnYqeofBQbK0tyZnCJBY49nnjf+87S8qGfvOH6KvJ3tt/FXqujBe4jwkwU04VrMy1ZzVHAXAjBq4nCHVHDseKIUcytOBUbnC5CVDJXHhcEhKNe9EJj9ZSrspItQSiOxyoknAgdUnVHEQZylLi7LjmO5ICNVCr8nrSjHwLghw6nTu8UU0wMHCHbgDX+6RbUk6574WJMx7RZrsjOvv6Hw8Etb1zODyTE1Dp9MpTZ1s6pVaxolxMAAak6InDgyOTa1Rq/o/F7VI4KoFNpn1gT5dy0ZtK9McJoxHMPz4icJvu/sv7LQp0G5eY4j38yrTTYGiOSdhx1Hkl1Oe5cIq97eX7Gui3pO0Ah7hPvGFAf4xd0aLi+1aH5gmqIHTBbJV+vy0NLneyAqfcsdXILpDSTAI5cp8U12jMTTXRi28W7j2GlwtLnVMNbnicSOXnOFGU93rouLfs9WRrLHR74hbVe0A7als0CQyk5x8ZaB9YV9+x8xhNVCskY3bPO+yPRveVsvHZN5udM+5XnY3o2oUiHOmo7q75gBaeLHARxZAclu4xOCMI323BdTeatCOFxJLDynoeQ7lAO3HvYBFIEHmHAr0bf7Pa9pa4YKqFGqLWr2Vb2D7DuYmdeq5cnbIy5Mht9zLsuALInTM6eCkLf0c13j/NaDnHCcfFb023Y4Aw2e7KTNi0AyFtr4M2RMcoeiO4cM12A4j1SZ680R/ojuACe3pz04HfOVtTXwQMdAUXbm1qVvSL6rgBGBzcY0A5oHKjVC2lR5RqOzgyimoU6LM4x5fsjPYRHNR7kXbWM+IkR0Qyli8jl8Ueg4DWfgtv6AVz2EpU3HmFObq3f2W4bWLQ/hOAevcolr+jfenlvQJHE6AOQGrvDoO9Km3Q+CXjk9I7p3rbqmLkAgOEAOHvg8x3qcuHYk8p+S857K3zr2g4aL+fsn2QOWOSmx6W7hzeB1JoPNzXGfIRqn48y28k+XSy32nwaJt7aJe5tMaT11PQqRoBvP7o59/wDZY7/5BYHT9mJIzl416n1UtcelGo4QLdrZxJqHTwDVvqIL0qVIs2w9otqbWqEn2WMa3vMuJj4LUaNSQvKF1elzzVLjxEk4JEeBGU6obz128IFaqA3T1zifNd6z8IyenUu2ep2Ve9H7Zo1K8tVt67l2t1VPIeu4fIphV2rUd7dZx8XOPzKz1n8A/oo/u/B6o2jd0xk1GDxIVF3s21ZVaRY64phwnhM6FYRUuJ+8kwR1WrNL4Djp4xXZsO4+/TWuFCq/iaMNeTy75Wh3W81mwcVS4pNj87f1Xl6q0CBzOf58U1JgonkbFvEn2blvP6V7RjXNtmmq/kYhgPWTr5LPBtirdh1Sq7ieDAmYA6BU6VYdgkCk4lT6ltxtj9LSnURvVtwC0ZTGtjQoIIIDMgpaUA8OLpwnjaDeEw0CG6xk+MoILZMXFHLe1ZkxpC5djA8/guoJf/Q5dEcGzMp1QYB/O5BBPkCho8d5XOz8eSCCpSRDKTs4KYn3rppgclxBEkLbbYlz0QIQQXeDE+TgGU+tKYLmd/6gfVcQS5D8Z3aftpigguRrOsbkDqVLOaA4tGgB+AQQSMo7B5P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7150" y="-1211263"/>
            <a:ext cx="1905000" cy="2524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00000"/>
              </a:buClr>
              <a:buSzPct val="65000"/>
              <a:buFont typeface="Wingdings 2" pitchFamily="18" charset="2"/>
              <a:buChar char=""/>
              <a:defRPr sz="2800"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Wingdings 2" pitchFamily="18" charset="2"/>
              <a:buChar char=""/>
              <a:defRPr sz="2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95000"/>
              <a:buFont typeface="Wingdings" pitchFamily="2" charset="2"/>
              <a:buChar char=""/>
              <a:defRPr sz="22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100000"/>
              <a:buFont typeface="Wingdings 3" pitchFamily="18" charset="2"/>
              <a:buChar char=""/>
              <a:defRPr sz="20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5367" name="AutoShape 8" descr="data:image/jpeg;base64,/9j/4AAQSkZJRgABAQAAAQABAAD/2wCEAAkGBxMTEhUSEhIWFhUVFxcYGBgXFxYeGBkWGBgXGBgXGBgYHSggGBslHxcXIjEhJSkrLi4uFx8zODMtNygtLisBCgoKDg0OGhAQGy4lICUtLS4tLS0tLS0tLy0tLS0tLS0tLS0tLS0tLS0tLS0tLS0tLS0tNy0tLS0tLSstLS0tN//AABEIANQAoAMBIgACEQEDEQH/xAAcAAAABwEBAAAAAAAAAAAAAAAAAgMEBQYHAQj/xAA+EAABAwMBBQQHBwIGAwEAAAABAAIRAwQhMQUGEkFRE2FxgQciMpGhscEUQlJi0eHwI/EVM3KCkqIXJMIW/8QAGgEAAwEBAQEAAAAAAAAAAAAAAgMEAQAFBv/EACoRAAICAQQBAwMEAwAAAAAAAAABAhEDBBIhMUETIlFhkaEUUnGxBTJC/9oADAMBAAIRAxEAPwC+1LAwcAnv0TN1gTrH87la6tvOcpCpZkdJXox1BLLCV51gG5jKJ2Y+HcFM1rYzkzmcaBBll1Cb63yB6dMr42eTy5fzKdUtnQIgT4qYNsdBI8EvbWRmTz96GWcOOJfBG0bT+afTKcCy6qVa0QBCDmxKneZsesaRFOoxiIUDvBtNtJo4g8iDxFgJIAzy0UzvBd9jSdUMw0SfJUe43npVWvFKroSHyId4RzHKUGTNsjfkrwYFN/QQ/wD09q/LXOz1z89EvaVaddvGx3q5Ghwe9ZdtJgY8imfVJAz0lOdmbafbkhrvVOsH4oIaycVdjsuixvijUDZYmZSgtMY+aid094m1yaZHrHOvLrHJWypb4wAPBenj1G+KZ4+XTqEmiBrW3f8AFMK1qp80S4xGEjVthpqnKZO8d9Fbfbcl37KAcqV2gRTHE6GidIEz9VG2pFb1m+zMBxJh3UjuWevHdt8nfp5KLkGZSb0lKmnGiN2cY5hKMpmExsUbOQm76ZPNOoQIXzydHrjD7Jr8yjU7eMQnkIcKLezKQ17IdAimn3fEp5wrnCs3GiMYSFcfDKdmmuPpYWpmmV+kLbvAOyPqlwMTrE5DcQTkLMdq7FdSAJcwAulse2OUTz8FsXpK2c4sY5rWOAd6wcDp+WBhZNtu4pitxHLABAnn0U2aTUz2dMovFZWr4ji/nJEeIgyDPQ9Iwi163E7HX4JfZ9m+tVZRaAHPcGtkwJcYEmEcIulYjLJW2i0ejFs3owYDTPQaa47lszmA8+5Vjdr0fixBq1K5e8iIYIGeQnJ/mFG72b0C0Z2THTcSCBg8AnJeevQKuEtsaRFOO52y9GwH7prtItpN4nGAOcfJNth720qtm25f6sCHjo9usHn181Aio+/Lrm4mnZ0gXBon+pGv+3r1RyzNcLsHHgT9z6RX9oU6l9UYRLKJLmtdzdgkx+XGqsGy7MUWmjk8ERPNpyI6cx5Kn3O/tZ9UOp02NpMJ4GRnhgtAkaY5K1jb9N3Y3LiGsqtIcCctdrE9JBHmsxSim+efIWaEmuqXhDym3MQMrr6BOgTmyr0q4LqdRrgDyOnRO6dEkHqro5DzniNIQQQXjlYEEEFxwEEEFxxxAhdQXHEJvLsc3FLgFTgPWJwsO363A+xhrvtJqGo8Ma3ghxcegBOn1XoHaN12dJ9SJ4GudEgSQCYk6T9V5y2rv3UrXrLp/rNpljqTBENEhxb63UjJ/KFtKXZTiyyiq8FYtGAGY0Ursfd+4ru7SkOFrCCarvVYyMyXd3RStTfCza91els8Gs9xc41as02kmfVY0Z81X9u7yV7o/wBWpLRpTbim3waMJaxO7sqnq4qO1IvG83pIIHZW57SpADriIbgZ7JnX8xPks1lz3akucZJJMknUk/NFptLyGtGeSVqVQxvAyJ0e7/5b0HzTHKuEQr3e6XRZd0KtI3FG1qvcaTn5E+o6ocAEfhJAnrAWw742x+wV2sEf0nQO4DSF5yo1C0hzcOaQW9xBlp8ivTWwdqsvLNtdo9tsOHRww4e9HD2mubk/4POFscZ5pHtCYbOkx5pWu6Kj4bA4nY6Q4iE8srYVLatj+pRLao6lh9Wo3vj1HeRUyhJSlRbLLFqKYpu3tN1rcNefZJAeOrf21W+WlAOAd5hecKtSQOowtw9Fu8ou6RpVIFakBMH2m8nD3ZVWDK9vJFngozdGprqhBvLRPsklJVN4xyA96WlYvY12WBBVV2+lNuHMPkU6sd8LSqYFUA9HYK1wkuzKLAgmbNpUjpUZ/wAgnTXg6GUJgZBclJ16wa0ucYDQST0AyT8FxxlHpO3nD3Ggx39NuDB9p/1A/nJY9tMsLvUGBOZyTiSfgjbYug6tUdTHDSL3mm3kGFxgDpiPcFZN0/R5Xu29rUJo0T7Li2XOPLhaYxPMpt1wPrwkVHtBAlomZOnuSTAXmAMnkrXf7iVKY4m3FF47zwkjukmVAX9B1JvAARPtPjB0wClTy87V2N9CTTclSQjcPa0cDDJ+87r+Ud3VNeSBQRRjRPOe5gBWgejvfp1s5ttWzbuMDGWEkZnpOqz8BGHVELTokNp25ZXrMOratUe55+nzUpuG7/36LSOJtQupuHVjwQ7+dykN292DtNrn06wZXZAqNeJDgRDXgjIMAgiPu960bcX0Yi0qtuK9UPqNnha1sNHeZyShGvnkxzeDZDrS5q27taboB6t1afdClPRremltG3IwHv7Nw/K/Hz4Vp3pG9HlW7rC4tnMDi3hqNeSAY9lwcOeYIjom+5XosqUK9O4uarZpO4msYCZdGOJxjSenJbZklZECIlry2Mx/D3pSjtSownjZxTzCh7faIdhzSCRBEEZ092FJ2tVhMRGORPuK8SOTJB8M9qShNco7X2ix0k4juyCmbb4NHI89YIKeVKLSYnWIkEfFR19s17SYbxgc2mY92VZj/wAlPqaslnoI9xdCN1tJxEAgRpE/NOrbbVWnDmVXNPc4hRoY06u5aHB92pRHNeMSYPd/IV2PVYZdcEstNlj3yX2y36qAAuqOPiGxI+Kjt7fSDUfbVaIaC6oA3iHJp1xzVRp8J9oR1gz4KU3YsqdS7oD7oqNdzMkZA7sx/wAUylVoHarLFuL6POA07q8Ac4gFlIgQwHQunV3PuU7vtt8W7BSa4NLiZPQYGnfPwVi2vtWlRbx1HADWesRgdSqBR2W/alYXFVnZ2xcAB96rH071FmnJ+2PZXp4q98+kVO7uGQYIg8+GnB7sS5vvTeltIsMtiOhAPlnUeS2DeDcG2uWwGCk4RDmAAwBgHkQs629uHcWfrT2tP8TGnibH4m9PDopZ4Jx5R6WHWYsq2vgZ227drtBp7Ii3uW5LQCabx14eXiDz5qmbf3fr2jwysyJ9lwy13+k/TVb3uDuqLWl2lQf1agGPwt1Dfqf2S29e7lK6pw/BHFHMS4RkfVX4pS2rcePqIwlkew82TGiLGErWpFjnMdqxxafFpg/EIrWptkbRNbl7Xfb3LSw+36rh1BP6rbbbbrmwePrgrz7ZuLajXDEGfcta2bTlsnQ5mdQekJkUqOTL9bbyAxx48FNUNq0j94LOra1ayHGo6M66/HRP+3aNC4+J6odgToz+1vQ4yXRPM8WPMQE8ouDhDKrSeQGndqVV37OIEi4iBPsHwHPKLZ2RqNJZctluoNMz814bSfO49mN1/qXCrc1Bq0Hl6rgR8TlcqbW4SA+g6ScGQPd1VZt6NRgANRhOgmZMd6QpbTrcUOa8xrwmP7eKFY75N312Wm/2nRc317dxAiCcz1gxiEyrXts1strPpzq0jiB/2uymluazWg5IdpIEkDrGqN/idTQU58Wj5LOhqVilKzaQNCDzaOH4ZVp9HuxmurlzgR2MPHe53EBp548FWba/fENa2T+WI+KvfozuXudXDoAa1gjGpLsx5J+DJLfV8A6mCWNuuSV3k2Iy6qUeNx4Q7LREOmPa7lYOz4X0WNADQHGBoAIAgJC6w5sCYLZPmpIAGoO4Y+P6L0FFJ2eXObaS8DxxSN1TDgWu0II96WOoRK7+FpPQIyRBXMEYTKu0plte+NvbueMvkMptJMFxgAHu1yq1vBvaadnVe9nDUDeEDikF7vVEGB46LqY+CowzbDuKtVcBrVqHPe8pmg10CNUIlEJk+Qk+9aHu1trhosaZMADHLos+hWzd7Z1N7QXd33oPuBSdRklCNxKNHCMp1IuQvWOyXx3H64S1G9c72ADn6KDOyaER9rqUyOUgj3OCK/YlY/5F+x08nNg+9rj8lF685dyPSeHHHqJR7GlXqsIp5aDppmIRaOza9My2B1z9E77KtHscMfhcR9UQVa7DILx4wfmtc2+FQKjzy2dfsm6qmSRkk64k6mE8p7Ku2jL2wYxnlpKSZc1SBNV48I/RHgke27zP7JMskuuPsMjBfU7cbIuHnidVbjlJwOQAQdZ12me3AJ73Zj9ET7JP3nfzyXH2xxBM+KHd4tfYbtFiycPrudmfVEAd+TqtQ9HGy221F905zprRHEfuNmD5k/ALIqrjMTJ/mquV3vm77PSpuPZim0AkH1340YPuj8xTsT2uwMmNzVeC8bU3wpU3BgPG9zmg8P3ROpJwArhRdNSeWPl+68y09pdvXp0wAym6owcIOILgCT+I95Xp+kyCIHRWY9zfJDqIwikokg0otVCiOaTvKoa0k4Az5JyPPS5ozT0j7Rmvbtg8FCtT4tMufifIRn8xWWb57cFesWtJ7NhIGdXc3fT39VaPSJtoNoGnPFWuXGo7X1GA+qfHkPNZjxYwmDJulR1710uyiEroXCBTjPVSOy7gh88ThEey6FFlydWlF+HgCJjz8EjPWwq0qe/gudK/eRwiu8A9QHDPIpYU6xhwc0gaiIk9cFVirXfTdEMM8vml6V3VGtMOjpOAdJ6LzdjPTboSOzqsx9op4/McoCyqT/nM85KRfbUZMNcT/u+P6LjmtA0eDy1/RF/D/By48fkfMs6uorU8Y9lKfYK2naUz5EKKD3cqjhP5U6bdvEcT5HXhP6oJKXhr7DYSj8fkkDY3E44MeI+ia1KF2DqwD+dyP/iZIMuJmDjiB+aaOuaZMni/7FDHffS+w24Pr+ztFr2NIdw8c4IyOsqCuaji48ZM85UnUqiZa1/nxH+6LtCiHAPGHRkdR+oVWJ7XyBljvj7X0N9hsPb0zE/1GR48QXrOkIAJ5D6LzvuRsnjurdnDxRUa5xA+6MyfML0OGSQO9U43udnn6uHp7Yj2i2AFXt99oNo21R7iQGtJMdOnmrETCxr077eLW07RuO0l7/8AS0gNHmZPknIhx92ZHtS9dWqPqu1cZ8Bo1o7gEyC6T1XJRim7dnQUaUVqMHLjAFqVZdubPDA+aSa7KcMpCAfFJzOKXKK9LGTbaZw9o84a4zpg69Qnj6VwQAeLSJnKkLem8AEEDSEfjcSJcOfLWeSgefwkj01g8tsk94N36tF/quJYRjr+6ieyOBLsj+ZWgG6bcMdTcYP3XdD3qABdaP8A61LibrxDJPuhFnxOLuPQGHLfD7Kw9jQZIdAGRGf7d6c8DJMNzGB0PmpLam3beo0tZRA1yNc65/ui3VOi6k2oyo01NHfdJx0Urb+pUkMKtRrdG46wc51yuC6GAGzOJwlLfa5aCMETlrhMeCZ16bTL24PQae5ao/Jjm10PmVAZbEEeCFrayciIhMKdUNwZk4mPDU8lb90NlPruZS/ERnoAJnyWNNcLyOx5F3LwX/0c7EDKfbRHFhvhzPir2ynCLaWwY1rW6NAA9yVfjK9XDj2RSPn9RneXI5CF9W4WleW9+9r/AGu+rVploPC3/SzHzlbz6QNq9jaVXzB4THi4R+i8zJyBrbEK5BcJXQO9EhAdqBXWLjlhyA05S7ic5ggc+f7pDmuh+iTlRXppUmSlK6cAeekdRGD80nb3pnhdHSeaQZcQNZhEr3AMGP5zUqh9C15GubLdabSaHhzfWa32gJ0PNWiltO2rMI4wW9Hck12juVQqntKb3Up0LACw98ThQ9rubUpPJdcw09GTxf8AaAqfdHoVGSa5Erndpj3EUqzRPIj5QclQe1dk1KDzTeJjmOYPMKf2lsx9Etz2jXSGuYCHA8gRz7k4pXrahLahDmjQOniDhqJ5+CXsT67HqbRTOAd/v0K4WubIJyDB+OQVfK2zrMS57HEEZIdhpMwVDXe7DS0OoVeM/hOpGNCELxSXYW+JB07hxdA8/kt89FOyuG3Fw7JqD1caNHTx+ixPYu79WtcU6MEdo6CYOGzk+6V6htKDadNrGiGsaGjwAhdjxe634EarNthsXkXaFx66Cm1aqYwVWeYlbMj9N97w0W0vxvz4NE/MhYw0K/8Apnvi+7azkwfEwSs+lH0OyvwdcioxPeiriYPK6AUnMJamJWUcELURzUYnP0XXDosaGY5bWJlqMKfXCMAeXTkEZz2wCCQefNTtsvjtas0K62dUY0st6z2N4T6rz6p7vDvUDdMvNCZ4NACeY5dUe525VAIaWvbEAnv7kybt9/svGmnUdNUTlHwFzfIrZ7w3FMQQSO+fPKkmbzUqkNrs15jBHeoyttMO9oQfAQkavA8SYnuhKclZr6olqrmwTRrcQ/C8Z/5D9EgKwZLhLag1IMgz4KApmJ4SZ6dVJbMvXveykMF7mtk6ZMSU6ORC9r6Nq9FGznOY+5rQXE8NMgfd1JnnJj3LQ1E7LFOjQp0qUcLQGtjQ96knvgI7vokyKTlyLEiCow1JHmnYqeofBQbK0tyZnCJBY49nnjf+87S8qGfvOH6KvJ3tt/FXqujBe4jwkwU04VrMy1ZzVHAXAjBq4nCHVHDseKIUcytOBUbnC5CVDJXHhcEhKNe9EJj9ZSrspItQSiOxyoknAgdUnVHEQZylLi7LjmO5ICNVCr8nrSjHwLghw6nTu8UU0wMHCHbgDX+6RbUk6574WJMx7RZrsjOvv6Hw8Etb1zODyTE1Dp9MpTZ1s6pVaxolxMAAak6InDgyOTa1Rq/o/F7VI4KoFNpn1gT5dy0ZtK9McJoxHMPz4icJvu/sv7LQp0G5eY4j38yrTTYGiOSdhx1Hkl1Oe5cIq97eX7Gui3pO0Ah7hPvGFAf4xd0aLi+1aH5gmqIHTBbJV+vy0NLneyAqfcsdXILpDSTAI5cp8U12jMTTXRi28W7j2GlwtLnVMNbnicSOXnOFGU93rouLfs9WRrLHR74hbVe0A7als0CQyk5x8ZaB9YV9+x8xhNVCskY3bPO+yPRveVsvHZN5udM+5XnY3o2oUiHOmo7q75gBaeLHARxZAclu4xOCMI323BdTeatCOFxJLDynoeQ7lAO3HvYBFIEHmHAr0bf7Pa9pa4YKqFGqLWr2Vb2D7DuYmdeq5cnbIy5Mht9zLsuALInTM6eCkLf0c13j/NaDnHCcfFb023Y4Aw2e7KTNi0AyFtr4M2RMcoeiO4cM12A4j1SZ680R/ojuACe3pz04HfOVtTXwQMdAUXbm1qVvSL6rgBGBzcY0A5oHKjVC2lR5RqOzgyimoU6LM4x5fsjPYRHNR7kXbWM+IkR0Qyli8jl8Ueg4DWfgtv6AVz2EpU3HmFObq3f2W4bWLQ/hOAevcolr+jfenlvQJHE6AOQGrvDoO9Km3Q+CXjk9I7p3rbqmLkAgOEAOHvg8x3qcuHYk8p+S857K3zr2g4aL+fsn2QOWOSmx6W7hzeB1JoPNzXGfIRqn48y28k+XSy32nwaJt7aJe5tMaT11PQqRoBvP7o59/wDZY7/5BYHT9mJIzl416n1UtcelGo4QLdrZxJqHTwDVvqIL0qVIs2w9otqbWqEn2WMa3vMuJj4LUaNSQvKF1elzzVLjxEk4JEeBGU6obz128IFaqA3T1zifNd6z8IyenUu2ep2Ve9H7Zo1K8tVt67l2t1VPIeu4fIphV2rUd7dZx8XOPzKz1n8A/oo/u/B6o2jd0xk1GDxIVF3s21ZVaRY64phwnhM6FYRUuJ+8kwR1WrNL4Djp4xXZsO4+/TWuFCq/iaMNeTy75Wh3W81mwcVS4pNj87f1Xl6q0CBzOf58U1JgonkbFvEn2blvP6V7RjXNtmmq/kYhgPWTr5LPBtirdh1Sq7ieDAmYA6BU6VYdgkCk4lT6ltxtj9LSnURvVtwC0ZTGtjQoIIIDMgpaUA8OLpwnjaDeEw0CG6xk+MoILZMXFHLe1ZkxpC5djA8/guoJf/Q5dEcGzMp1QYB/O5BBPkCho8d5XOz8eSCCpSRDKTs4KYn3rppgclxBEkLbbYlz0QIQQXeDE+TgGU+tKYLmd/6gfVcQS5D8Z3aftpigguRrOsbkDqVLOaA4tGgB+AQQSMo7B5P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09550" y="-1058863"/>
            <a:ext cx="1905000" cy="2524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00000"/>
              </a:buClr>
              <a:buSzPct val="65000"/>
              <a:buFont typeface="Wingdings 2" pitchFamily="18" charset="2"/>
              <a:buChar char=""/>
              <a:defRPr sz="2800"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Wingdings 2" pitchFamily="18" charset="2"/>
              <a:buChar char=""/>
              <a:defRPr sz="2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95000"/>
              <a:buFont typeface="Wingdings" pitchFamily="2" charset="2"/>
              <a:buChar char=""/>
              <a:defRPr sz="22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100000"/>
              <a:buFont typeface="Wingdings 3" pitchFamily="18" charset="2"/>
              <a:buChar char=""/>
              <a:defRPr sz="20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66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CB6uGFYYzk"/>
          <p:cNvPicPr>
            <a:picLocks noRot="1" noChangeAspect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160" y="1524000"/>
            <a:ext cx="5148111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2445869" y="205739"/>
            <a:ext cx="6437582" cy="11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000000"/>
              </a:buClr>
              <a:buSzPct val="65000"/>
              <a:buFont typeface="Wingdings 2" pitchFamily="18" charset="2"/>
              <a:buChar char=""/>
              <a:defRPr sz="2800">
                <a:solidFill>
                  <a:schemeClr val="tx1"/>
                </a:solidFill>
                <a:latin typeface="Book Antiqu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Wingdings 2" pitchFamily="18" charset="2"/>
              <a:buChar char=""/>
              <a:defRPr sz="2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95000"/>
              <a:buFont typeface="Wingdings" pitchFamily="2" charset="2"/>
              <a:buChar char=""/>
              <a:defRPr sz="22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100000"/>
              <a:buFont typeface="Wingdings 3" pitchFamily="18" charset="2"/>
              <a:buChar char=""/>
              <a:defRPr sz="20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"/>
              <a:defRPr sz="20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300" dirty="0">
                <a:solidFill>
                  <a:prstClr val="black"/>
                </a:solidFill>
                <a:latin typeface="Arial" charset="0"/>
                <a:cs typeface="Arial" charset="0"/>
              </a:rPr>
              <a:t>Walk with me for the journey is long (4 x)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300" dirty="0">
                <a:solidFill>
                  <a:prstClr val="black"/>
                </a:solidFill>
                <a:latin typeface="Arial" charset="0"/>
                <a:cs typeface="Arial" charset="0"/>
              </a:rPr>
              <a:t>The journey, the journey, the journey is long (4x</a:t>
            </a:r>
            <a:r>
              <a:rPr lang="en-US" altLang="en-US" sz="23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)  </a:t>
            </a:r>
            <a:r>
              <a:rPr lang="en-US" altLang="en-US" sz="2300" dirty="0">
                <a:solidFill>
                  <a:prstClr val="black"/>
                </a:solidFill>
                <a:latin typeface="Arial" charset="0"/>
                <a:cs typeface="Arial" charset="0"/>
              </a:rPr>
              <a:t>	v. 2 </a:t>
            </a:r>
            <a:r>
              <a:rPr lang="en-US" altLang="en-US" sz="23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Sing   </a:t>
            </a:r>
            <a:r>
              <a:rPr lang="en-US" altLang="en-US" sz="2300" dirty="0">
                <a:solidFill>
                  <a:prstClr val="black"/>
                </a:solidFill>
                <a:latin typeface="Arial" charset="0"/>
                <a:cs typeface="Arial" charset="0"/>
              </a:rPr>
              <a:t>	v. 3 Come</a:t>
            </a:r>
          </a:p>
        </p:txBody>
      </p:sp>
      <p:pic>
        <p:nvPicPr>
          <p:cNvPr id="9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04949" y="1981200"/>
            <a:ext cx="2899057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6880" y="4572000"/>
            <a:ext cx="3872670" cy="204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415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638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1638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3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638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8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124200"/>
            <a:ext cx="7772400" cy="1470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0" dirty="0">
                <a:solidFill>
                  <a:schemeClr val="tx1"/>
                </a:solidFill>
              </a:rPr>
              <a:t>Celebrating 800 years </a:t>
            </a:r>
            <a:br>
              <a:rPr lang="en-US" altLang="en-US" b="0" dirty="0">
                <a:solidFill>
                  <a:schemeClr val="tx1"/>
                </a:solidFill>
              </a:rPr>
            </a:br>
            <a:r>
              <a:rPr lang="en-US" altLang="en-US" b="0" dirty="0">
                <a:solidFill>
                  <a:schemeClr val="tx1"/>
                </a:solidFill>
              </a:rPr>
              <a:t>of Dominican Life and Mission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solidFill>
                  <a:schemeClr val="bg1"/>
                </a:solidFill>
              </a:rPr>
              <a:t>Dominican Sisters Conference</a:t>
            </a:r>
          </a:p>
          <a:p>
            <a:pPr eaLnBrk="1" hangingPunct="1"/>
            <a:r>
              <a:rPr lang="en-US" altLang="en-US" b="1" smtClean="0">
                <a:solidFill>
                  <a:schemeClr val="bg1"/>
                </a:solidFill>
              </a:rPr>
              <a:t>Leadership Meeting</a:t>
            </a:r>
          </a:p>
          <a:p>
            <a:pPr eaLnBrk="1" hangingPunct="1"/>
            <a:r>
              <a:rPr lang="en-US" altLang="en-US" b="1" smtClean="0">
                <a:solidFill>
                  <a:schemeClr val="bg1"/>
                </a:solidFill>
              </a:rPr>
              <a:t>October 5-9, 2016</a:t>
            </a:r>
          </a:p>
        </p:txBody>
      </p:sp>
      <p:pic>
        <p:nvPicPr>
          <p:cNvPr id="2052" name="Picture 4" descr="800 w domini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77" b="4686"/>
          <a:stretch/>
        </p:blipFill>
        <p:spPr bwMode="auto">
          <a:xfrm>
            <a:off x="2546136" y="152400"/>
            <a:ext cx="3771410" cy="236220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024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130</Words>
  <Application>Microsoft Office PowerPoint</Application>
  <PresentationFormat>On-screen Show (4:3)</PresentationFormat>
  <Paragraphs>25</Paragraphs>
  <Slides>5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Apex</vt:lpstr>
      <vt:lpstr>Celebrating 800 years  of Dominican Life and Mission</vt:lpstr>
      <vt:lpstr>PowerPoint Presentation</vt:lpstr>
      <vt:lpstr>PowerPoint Presentation</vt:lpstr>
      <vt:lpstr>PowerPoint Presentation</vt:lpstr>
      <vt:lpstr>Celebrating 800 years  of Dominican Life and Mission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Celebrating 800 years  of Dominican Life and Mission</dc:title>
  <dc:creator>JOYE GROS</dc:creator>
  <cp:lastModifiedBy>Cassie</cp:lastModifiedBy>
  <cp:revision>10</cp:revision>
  <dcterms:created xsi:type="dcterms:W3CDTF">2016-07-10T17:17:19Z</dcterms:created>
  <dcterms:modified xsi:type="dcterms:W3CDTF">2016-10-24T19:12:54Z</dcterms:modified>
</cp:coreProperties>
</file>