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67" r:id="rId2"/>
    <p:sldId id="273" r:id="rId3"/>
    <p:sldId id="264" r:id="rId4"/>
    <p:sldId id="257" r:id="rId5"/>
    <p:sldId id="258" r:id="rId6"/>
    <p:sldId id="259" r:id="rId7"/>
    <p:sldId id="261" r:id="rId8"/>
    <p:sldId id="262" r:id="rId9"/>
    <p:sldId id="268" r:id="rId10"/>
    <p:sldId id="265" r:id="rId11"/>
    <p:sldId id="271" r:id="rId12"/>
    <p:sldId id="269" r:id="rId13"/>
    <p:sldId id="270" r:id="rId14"/>
    <p:sldId id="263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358A-1E30-4F36-BFD6-36C2DBFE435A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07BBA-BC5F-469B-BD3B-E7BA05020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42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33AF9-18F2-40C9-8B85-06B0393F9B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46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33AF9-18F2-40C9-8B85-06B0393F9B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46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33AF9-18F2-40C9-8B85-06B0393F9B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46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33AF9-18F2-40C9-8B85-06B0393F9B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46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33AF9-18F2-40C9-8B85-06B0393F9B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46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33AF9-18F2-40C9-8B85-06B0393F9B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19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1DC6-1A4F-4CAA-96A1-231E753DBC8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B6B9-987A-447A-A025-10D34F0AD0A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1DC6-1A4F-4CAA-96A1-231E753DBC8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B6B9-987A-447A-A025-10D34F0AD0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1DC6-1A4F-4CAA-96A1-231E753DBC8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B6B9-987A-447A-A025-10D34F0AD0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1DC6-1A4F-4CAA-96A1-231E753DBC8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B6B9-987A-447A-A025-10D34F0AD0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1DC6-1A4F-4CAA-96A1-231E753DBC8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08FB6B9-987A-447A-A025-10D34F0AD0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1DC6-1A4F-4CAA-96A1-231E753DBC8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B6B9-987A-447A-A025-10D34F0AD0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1DC6-1A4F-4CAA-96A1-231E753DBC8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B6B9-987A-447A-A025-10D34F0AD0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1DC6-1A4F-4CAA-96A1-231E753DBC8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B6B9-987A-447A-A025-10D34F0AD0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1DC6-1A4F-4CAA-96A1-231E753DBC8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B6B9-987A-447A-A025-10D34F0AD0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1DC6-1A4F-4CAA-96A1-231E753DBC8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B6B9-987A-447A-A025-10D34F0AD0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1DC6-1A4F-4CAA-96A1-231E753DBC8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B6B9-987A-447A-A025-10D34F0AD0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E661DC6-1A4F-4CAA-96A1-231E753DBC8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8FB6B9-987A-447A-A025-10D34F0AD0A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124200"/>
            <a:ext cx="7772400" cy="14700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0" dirty="0">
                <a:solidFill>
                  <a:schemeClr val="tx1"/>
                </a:solidFill>
              </a:rPr>
              <a:t>Celebrating 800 years </a:t>
            </a:r>
            <a:br>
              <a:rPr lang="en-US" altLang="en-US" b="0" dirty="0">
                <a:solidFill>
                  <a:schemeClr val="tx1"/>
                </a:solidFill>
              </a:rPr>
            </a:br>
            <a:r>
              <a:rPr lang="en-US" altLang="en-US" b="0" dirty="0">
                <a:solidFill>
                  <a:schemeClr val="tx1"/>
                </a:solidFill>
              </a:rPr>
              <a:t>of Dominican Life and Mission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5181600"/>
            <a:ext cx="6400800" cy="10668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b="1" i="1" dirty="0" smtClean="0">
                <a:solidFill>
                  <a:schemeClr val="bg1"/>
                </a:solidFill>
              </a:rPr>
              <a:t>Dominican Sisters</a:t>
            </a:r>
          </a:p>
          <a:p>
            <a:pPr eaLnBrk="1" hangingPunct="1"/>
            <a:r>
              <a:rPr lang="en-US" altLang="en-US" sz="3200" b="1" i="1" dirty="0" smtClean="0">
                <a:solidFill>
                  <a:schemeClr val="bg1"/>
                </a:solidFill>
              </a:rPr>
              <a:t>Gathering and sharing wisdom</a:t>
            </a:r>
          </a:p>
        </p:txBody>
      </p:sp>
      <p:pic>
        <p:nvPicPr>
          <p:cNvPr id="2052" name="Picture 4" descr="800 w domin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7" b="4686"/>
          <a:stretch/>
        </p:blipFill>
        <p:spPr bwMode="auto">
          <a:xfrm>
            <a:off x="2546136" y="152400"/>
            <a:ext cx="3771410" cy="23622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259080"/>
            <a:ext cx="8686800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By </a:t>
            </a:r>
            <a:r>
              <a:rPr lang="en-US" sz="2400" b="1" dirty="0" smtClean="0"/>
              <a:t>Breath</a:t>
            </a:r>
          </a:p>
          <a:p>
            <a:pPr algn="ctr">
              <a:lnSpc>
                <a:spcPct val="150000"/>
              </a:lnSpc>
            </a:pPr>
            <a:r>
              <a:rPr lang="en-US" sz="1400" b="1" dirty="0" smtClean="0"/>
              <a:t>Sara Thomsen</a:t>
            </a:r>
          </a:p>
          <a:p>
            <a:pPr algn="ctr">
              <a:lnSpc>
                <a:spcPct val="150000"/>
              </a:lnSpc>
            </a:pPr>
            <a:endParaRPr lang="en-US" sz="1400" b="1" dirty="0" smtClean="0"/>
          </a:p>
          <a:p>
            <a:pPr>
              <a:lnSpc>
                <a:spcPct val="150000"/>
              </a:lnSpc>
            </a:pPr>
            <a:r>
              <a:rPr lang="en-US" sz="2400" b="1" dirty="0" smtClean="0"/>
              <a:t>    By </a:t>
            </a:r>
            <a:r>
              <a:rPr lang="en-US" sz="2400" b="1" dirty="0"/>
              <a:t>breath, by blood, by body, by spirit, we are all one </a:t>
            </a:r>
            <a:r>
              <a:rPr lang="en-US" sz="2400" b="1" dirty="0" smtClean="0"/>
              <a:t> 2 x</a:t>
            </a:r>
            <a:endParaRPr lang="en-US" sz="2400" b="1" dirty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The </a:t>
            </a:r>
            <a:r>
              <a:rPr lang="en-US" sz="2400" dirty="0"/>
              <a:t>air that is my breath is the air that you are breathing</a:t>
            </a:r>
            <a:br>
              <a:rPr lang="en-US" sz="2400" dirty="0"/>
            </a:br>
            <a:r>
              <a:rPr lang="en-US" sz="2400" dirty="0"/>
              <a:t>And the air that is your breath is the air that I am breathing</a:t>
            </a:r>
            <a:br>
              <a:rPr lang="en-US" sz="2400" dirty="0"/>
            </a:br>
            <a:r>
              <a:rPr lang="en-US" sz="2400" dirty="0"/>
              <a:t>The wind rising in my breast is the wind 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from </a:t>
            </a:r>
            <a:r>
              <a:rPr lang="en-US" sz="2400" dirty="0"/>
              <a:t>the east</a:t>
            </a:r>
            <a:r>
              <a:rPr lang="en-US" sz="2400" dirty="0" smtClean="0"/>
              <a:t>,  </a:t>
            </a:r>
            <a:r>
              <a:rPr lang="en-US" sz="2400" dirty="0"/>
              <a:t>f</a:t>
            </a:r>
            <a:r>
              <a:rPr lang="en-US" sz="2400" dirty="0" smtClean="0"/>
              <a:t>rom </a:t>
            </a:r>
            <a:r>
              <a:rPr lang="en-US" sz="2400" dirty="0"/>
              <a:t>the </a:t>
            </a:r>
            <a:r>
              <a:rPr lang="en-US" sz="2400" dirty="0" smtClean="0"/>
              <a:t>west, from </a:t>
            </a:r>
            <a:r>
              <a:rPr lang="en-US" sz="2400" dirty="0"/>
              <a:t>the north, 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from </a:t>
            </a:r>
            <a:r>
              <a:rPr lang="en-US" sz="2400" dirty="0"/>
              <a:t>the south, breathing in, breathing </a:t>
            </a:r>
            <a:r>
              <a:rPr lang="en-US" sz="2400" dirty="0" smtClean="0"/>
              <a:t>out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b="1" dirty="0" smtClean="0"/>
              <a:t>   By </a:t>
            </a:r>
            <a:r>
              <a:rPr lang="en-US" sz="2400" b="1" dirty="0"/>
              <a:t>breath, by blood, by body, by spirit, we are all one  2 x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2" name="01 By Breath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5600" y="91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0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091" y="302580"/>
            <a:ext cx="8839200" cy="7086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500" dirty="0"/>
          </a:p>
          <a:p>
            <a:pPr>
              <a:lnSpc>
                <a:spcPct val="150000"/>
              </a:lnSpc>
            </a:pPr>
            <a:r>
              <a:rPr lang="en-US" sz="2500" dirty="0"/>
              <a:t>The water that is my blood, my sweat, tears from crying</a:t>
            </a:r>
            <a:br>
              <a:rPr lang="en-US" sz="2500" dirty="0"/>
            </a:br>
            <a:r>
              <a:rPr lang="en-US" sz="2500" dirty="0"/>
              <a:t>Is the water that is your blood, your sweat, </a:t>
            </a:r>
            <a:endParaRPr lang="en-US" sz="2500" dirty="0" smtClean="0"/>
          </a:p>
          <a:p>
            <a:pPr>
              <a:lnSpc>
                <a:spcPct val="150000"/>
              </a:lnSpc>
            </a:pPr>
            <a:r>
              <a:rPr lang="en-US" sz="2500" dirty="0"/>
              <a:t>	</a:t>
            </a:r>
            <a:r>
              <a:rPr lang="en-US" sz="2500" dirty="0" smtClean="0"/>
              <a:t>tears </a:t>
            </a:r>
            <a:r>
              <a:rPr lang="en-US" sz="2500" dirty="0"/>
              <a:t>from crying</a:t>
            </a:r>
            <a:br>
              <a:rPr lang="en-US" sz="2500" dirty="0"/>
            </a:br>
            <a:r>
              <a:rPr lang="en-US" sz="2500" dirty="0"/>
              <a:t>And the rising of the tide is in our veins </a:t>
            </a:r>
            <a:endParaRPr lang="en-US" sz="2500" dirty="0" smtClean="0"/>
          </a:p>
          <a:p>
            <a:pPr>
              <a:lnSpc>
                <a:spcPct val="150000"/>
              </a:lnSpc>
            </a:pPr>
            <a:r>
              <a:rPr lang="en-US" sz="2500" dirty="0" smtClean="0"/>
              <a:t>and in </a:t>
            </a:r>
            <a:r>
              <a:rPr lang="en-US" sz="2500" dirty="0"/>
              <a:t>the ocean wide</a:t>
            </a:r>
            <a:br>
              <a:rPr lang="en-US" sz="2500" dirty="0"/>
            </a:br>
            <a:r>
              <a:rPr lang="en-US" sz="2500" dirty="0"/>
              <a:t>We are in the rising steam, rushing river, running </a:t>
            </a:r>
            <a:r>
              <a:rPr lang="en-US" sz="2500" dirty="0" smtClean="0"/>
              <a:t>stream</a:t>
            </a:r>
          </a:p>
          <a:p>
            <a:pPr>
              <a:lnSpc>
                <a:spcPct val="150000"/>
              </a:lnSpc>
            </a:pPr>
            <a:endParaRPr lang="en-US" sz="2500" dirty="0"/>
          </a:p>
          <a:p>
            <a:pPr>
              <a:lnSpc>
                <a:spcPct val="150000"/>
              </a:lnSpc>
            </a:pPr>
            <a:r>
              <a:rPr lang="en-US" sz="2500" b="1" dirty="0" smtClean="0"/>
              <a:t>By </a:t>
            </a:r>
            <a:r>
              <a:rPr lang="en-US" sz="2500" b="1" dirty="0"/>
              <a:t>breath, by blood, by body, by spirit, we are all one  2 x</a:t>
            </a:r>
          </a:p>
          <a:p>
            <a:pPr>
              <a:lnSpc>
                <a:spcPct val="150000"/>
              </a:lnSpc>
            </a:pP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dirty="0"/>
              <a:t/>
            </a:r>
            <a:br>
              <a:rPr lang="en-US" sz="2600" dirty="0"/>
            </a:b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72643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8610600" cy="639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/>
              <a:t>The earth is dust, the earth is clay, </a:t>
            </a:r>
            <a:endParaRPr lang="en-US" sz="2500" dirty="0" smtClean="0"/>
          </a:p>
          <a:p>
            <a:pPr>
              <a:lnSpc>
                <a:spcPct val="150000"/>
              </a:lnSpc>
            </a:pPr>
            <a:r>
              <a:rPr lang="en-US" sz="2500" dirty="0" err="1" smtClean="0"/>
              <a:t>flow’rs</a:t>
            </a:r>
            <a:r>
              <a:rPr lang="en-US" sz="2500" dirty="0" smtClean="0"/>
              <a:t> blossoming and fading </a:t>
            </a:r>
          </a:p>
          <a:p>
            <a:pPr>
              <a:lnSpc>
                <a:spcPct val="150000"/>
              </a:lnSpc>
            </a:pPr>
            <a:r>
              <a:rPr lang="en-US" sz="2500" dirty="0" smtClean="0"/>
              <a:t>We are dust and we are clay, </a:t>
            </a:r>
          </a:p>
          <a:p>
            <a:pPr>
              <a:lnSpc>
                <a:spcPct val="150000"/>
              </a:lnSpc>
            </a:pPr>
            <a:r>
              <a:rPr lang="en-US" sz="2500" dirty="0" smtClean="0"/>
              <a:t>we are blossoming and fading</a:t>
            </a:r>
            <a:br>
              <a:rPr lang="en-US" sz="2500" dirty="0" smtClean="0"/>
            </a:br>
            <a:r>
              <a:rPr lang="en-US" sz="2500" dirty="0" smtClean="0"/>
              <a:t>Every color, every sound, every place is holy ground</a:t>
            </a:r>
            <a:br>
              <a:rPr lang="en-US" sz="2500" dirty="0" smtClean="0"/>
            </a:br>
            <a:r>
              <a:rPr lang="en-US" sz="2500" dirty="0" smtClean="0"/>
              <a:t>Oh, every living thing, can you hear it laugh? </a:t>
            </a:r>
          </a:p>
          <a:p>
            <a:pPr>
              <a:lnSpc>
                <a:spcPct val="150000"/>
              </a:lnSpc>
            </a:pPr>
            <a:r>
              <a:rPr lang="en-US" sz="2500" dirty="0"/>
              <a:t>	</a:t>
            </a:r>
            <a:r>
              <a:rPr lang="en-US" sz="2500" dirty="0" smtClean="0"/>
              <a:t>Can </a:t>
            </a:r>
            <a:r>
              <a:rPr lang="en-US" sz="2500" dirty="0"/>
              <a:t>you hear it sing?</a:t>
            </a:r>
          </a:p>
          <a:p>
            <a:pPr>
              <a:lnSpc>
                <a:spcPct val="150000"/>
              </a:lnSpc>
            </a:pPr>
            <a:endParaRPr lang="en-US" sz="2500" dirty="0"/>
          </a:p>
          <a:p>
            <a:pPr>
              <a:lnSpc>
                <a:spcPct val="150000"/>
              </a:lnSpc>
            </a:pPr>
            <a:r>
              <a:rPr lang="en-US" sz="2500" b="1" dirty="0"/>
              <a:t>By breath, by blood, by body, by spirit, we are all one  2 x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287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382000" cy="6901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/>
              <a:t>The fire in my heart, my soul flame burning</a:t>
            </a:r>
            <a:br>
              <a:rPr lang="en-US" sz="2500" dirty="0"/>
            </a:br>
            <a:r>
              <a:rPr lang="en-US" sz="2500" dirty="0"/>
              <a:t>Is the fire in your heart, your soul flame burning</a:t>
            </a:r>
            <a:br>
              <a:rPr lang="en-US" sz="2500" dirty="0"/>
            </a:br>
            <a:r>
              <a:rPr lang="en-US" sz="2500" dirty="0"/>
              <a:t>We are Spirit burning bright, by the light of day</a:t>
            </a:r>
            <a:r>
              <a:rPr lang="en-US" sz="2500" dirty="0" smtClean="0"/>
              <a:t>,</a:t>
            </a:r>
          </a:p>
          <a:p>
            <a:pPr>
              <a:lnSpc>
                <a:spcPct val="150000"/>
              </a:lnSpc>
            </a:pPr>
            <a:r>
              <a:rPr lang="en-US" sz="2500" dirty="0"/>
              <a:t>	</a:t>
            </a:r>
            <a:r>
              <a:rPr lang="en-US" sz="2500" dirty="0" smtClean="0"/>
              <a:t>in the dark </a:t>
            </a:r>
            <a:r>
              <a:rPr lang="en-US" sz="2500" dirty="0"/>
              <a:t>of night</a:t>
            </a:r>
            <a:br>
              <a:rPr lang="en-US" sz="2500" dirty="0"/>
            </a:br>
            <a:r>
              <a:rPr lang="en-US" sz="2500" dirty="0"/>
              <a:t>We are shining like the sun, and like the moon, </a:t>
            </a:r>
            <a:endParaRPr lang="en-US" sz="2500" dirty="0" smtClean="0"/>
          </a:p>
          <a:p>
            <a:pPr>
              <a:lnSpc>
                <a:spcPct val="150000"/>
              </a:lnSpc>
            </a:pPr>
            <a:r>
              <a:rPr lang="en-US" sz="2500" dirty="0"/>
              <a:t>	</a:t>
            </a:r>
            <a:r>
              <a:rPr lang="en-US" sz="2500" dirty="0" smtClean="0"/>
              <a:t>like the </a:t>
            </a:r>
            <a:r>
              <a:rPr lang="en-US" sz="2500" dirty="0"/>
              <a:t>Holy One</a:t>
            </a:r>
          </a:p>
          <a:p>
            <a:pPr>
              <a:lnSpc>
                <a:spcPct val="150000"/>
              </a:lnSpc>
            </a:pPr>
            <a:endParaRPr lang="en-US" sz="2400" b="1" dirty="0" smtClean="0"/>
          </a:p>
          <a:p>
            <a:pPr>
              <a:lnSpc>
                <a:spcPct val="150000"/>
              </a:lnSpc>
            </a:pPr>
            <a:r>
              <a:rPr lang="en-US" sz="2400" b="1" dirty="0" smtClean="0"/>
              <a:t>By </a:t>
            </a:r>
            <a:r>
              <a:rPr lang="en-US" sz="2400" b="1" dirty="0"/>
              <a:t>breath, by blood, by body, by spirit, </a:t>
            </a:r>
            <a:endParaRPr lang="en-US" sz="2400" b="1" dirty="0" smtClean="0"/>
          </a:p>
          <a:p>
            <a:pPr>
              <a:lnSpc>
                <a:spcPct val="150000"/>
              </a:lnSpc>
            </a:pPr>
            <a:r>
              <a:rPr lang="en-US" sz="2400" b="1" dirty="0" smtClean="0"/>
              <a:t>we </a:t>
            </a:r>
            <a:r>
              <a:rPr lang="en-US" sz="2400" b="1" dirty="0"/>
              <a:t>are all one  </a:t>
            </a:r>
            <a:r>
              <a:rPr lang="en-US" sz="2400" b="1" dirty="0" smtClean="0"/>
              <a:t>4x</a:t>
            </a:r>
          </a:p>
          <a:p>
            <a:pPr>
              <a:lnSpc>
                <a:spcPct val="150000"/>
              </a:lnSpc>
            </a:pPr>
            <a:endParaRPr lang="en-US" sz="2400" b="1" dirty="0" smtClean="0"/>
          </a:p>
          <a:p>
            <a:pPr>
              <a:lnSpc>
                <a:spcPct val="150000"/>
              </a:lnSpc>
            </a:pPr>
            <a:r>
              <a:rPr lang="en-US" sz="2400" b="1" dirty="0" smtClean="0"/>
              <a:t>By breath…</a:t>
            </a:r>
            <a:endParaRPr lang="en-US" sz="2400" b="1" dirty="0"/>
          </a:p>
          <a:p>
            <a:pPr>
              <a:lnSpc>
                <a:spcPct val="150000"/>
              </a:lnSpc>
            </a:pPr>
            <a:endParaRPr lang="en-US" sz="2500" dirty="0"/>
          </a:p>
        </p:txBody>
      </p:sp>
      <p:pic>
        <p:nvPicPr>
          <p:cNvPr id="1026" name="Picture 2" descr="http://heartscribes.org/wp-content/uploads/2013/07/a-burning-hear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13833" y1="5780" x2="13833" y2="5780"/>
                        <a14:backgroundMark x1="60519" y1="4913" x2="61960" y2="8671"/>
                        <a14:backgroundMark x1="95101" y1="16185" x2="95965" y2="18208"/>
                        <a14:backgroundMark x1="85879" y1="81792" x2="85879" y2="81792"/>
                        <a14:backgroundMark x1="93084" y1="84971" x2="93660" y2="86416"/>
                        <a14:backgroundMark x1="75504" y1="97977" x2="75504" y2="97977"/>
                        <a14:backgroundMark x1="24207" y1="87572" x2="24207" y2="87572"/>
                        <a14:backgroundMark x1="13833" y1="78613" x2="13833" y2="78613"/>
                        <a14:backgroundMark x1="4323" y1="86705" x2="4323" y2="86705"/>
                        <a14:backgroundMark x1="55043" y1="20231" x2="55043" y2="20231"/>
                        <a14:backgroundMark x1="73199" y1="68497" x2="73199" y2="68497"/>
                        <a14:backgroundMark x1="38617" y1="77457" x2="38617" y2="77457"/>
                        <a14:backgroundMark x1="38040" y1="17052" x2="38040" y2="17052"/>
                        <a14:backgroundMark x1="21037" y1="28902" x2="21037" y2="28902"/>
                        <a14:backgroundMark x1="22478" y1="65896" x2="22478" y2="65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511">
            <a:off x="4919492" y="3060362"/>
            <a:ext cx="4206165" cy="419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97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GATHERING CONTINUES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/>
          <a:stretch/>
        </p:blipFill>
        <p:spPr>
          <a:xfrm>
            <a:off x="228600" y="2140526"/>
            <a:ext cx="3662350" cy="325092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4036423" y="2133599"/>
            <a:ext cx="480059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/>
          </a:p>
          <a:p>
            <a:pPr algn="ctr"/>
            <a:r>
              <a:rPr lang="en-US" sz="3600" b="1" dirty="0" smtClean="0"/>
              <a:t>Let us continue the work of gathering wisdom that is within and among us.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1861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28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op.org/sites/www.op.org/files/public/photo/bruno_cadore-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71500"/>
            <a:ext cx="42672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19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609600"/>
            <a:ext cx="3276599" cy="32765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76200"/>
            <a:ext cx="868680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sz="2400" dirty="0" smtClean="0"/>
              <a:t>May they </a:t>
            </a:r>
            <a:r>
              <a:rPr lang="en-US" sz="2400" dirty="0"/>
              <a:t>all </a:t>
            </a:r>
            <a:r>
              <a:rPr lang="en-US" sz="2400" dirty="0" smtClean="0"/>
              <a:t>be one,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as </a:t>
            </a:r>
            <a:r>
              <a:rPr lang="en-US" sz="2400" dirty="0"/>
              <a:t>you, Father, are in me 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and </a:t>
            </a:r>
            <a:r>
              <a:rPr lang="en-US" sz="2400" dirty="0"/>
              <a:t>I am in </a:t>
            </a:r>
            <a:r>
              <a:rPr lang="en-US" sz="2400" dirty="0" smtClean="0"/>
              <a:t>you.  </a:t>
            </a:r>
          </a:p>
          <a:p>
            <a:r>
              <a:rPr lang="en-US" sz="2400" dirty="0" smtClean="0"/>
              <a:t>May </a:t>
            </a:r>
            <a:r>
              <a:rPr lang="en-US" sz="2400" dirty="0"/>
              <a:t>they also be </a:t>
            </a:r>
            <a:r>
              <a:rPr lang="en-US" sz="2400" dirty="0" smtClean="0"/>
              <a:t>one in us,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so </a:t>
            </a:r>
            <a:r>
              <a:rPr lang="en-US" sz="2400" dirty="0"/>
              <a:t>that the world may believe 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that </a:t>
            </a:r>
            <a:r>
              <a:rPr lang="en-US" sz="2400" dirty="0"/>
              <a:t>you have sent me.  </a:t>
            </a:r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glory you have given me 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I </a:t>
            </a:r>
            <a:r>
              <a:rPr lang="en-US" sz="2400" dirty="0"/>
              <a:t>have given them, 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	so </a:t>
            </a:r>
            <a:r>
              <a:rPr lang="en-US" sz="2400" dirty="0"/>
              <a:t>that they may be one, 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		as </a:t>
            </a:r>
            <a:r>
              <a:rPr lang="en-US" sz="2400" dirty="0"/>
              <a:t>we are one, 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	I </a:t>
            </a:r>
            <a:r>
              <a:rPr lang="en-US" sz="2400" dirty="0"/>
              <a:t>in them and you in me, </a:t>
            </a:r>
            <a:endParaRPr lang="en-US" sz="2400" dirty="0" smtClean="0"/>
          </a:p>
          <a:p>
            <a:r>
              <a:rPr lang="en-US" sz="2400" dirty="0" smtClean="0"/>
              <a:t>that </a:t>
            </a:r>
            <a:r>
              <a:rPr lang="en-US" sz="2400" dirty="0"/>
              <a:t>they may become completely one, 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so </a:t>
            </a:r>
            <a:r>
              <a:rPr lang="en-US" sz="2400" dirty="0"/>
              <a:t>that the world may know 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	that </a:t>
            </a:r>
            <a:r>
              <a:rPr lang="en-US" sz="2400" dirty="0"/>
              <a:t>you have sent me and 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have </a:t>
            </a:r>
            <a:r>
              <a:rPr lang="en-US" sz="2400" dirty="0"/>
              <a:t>loved them 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	even </a:t>
            </a:r>
            <a:r>
              <a:rPr lang="en-US" sz="2400" dirty="0"/>
              <a:t>as you have loved me.  </a:t>
            </a:r>
            <a:r>
              <a:rPr lang="en-US" sz="2400" dirty="0" smtClean="0"/>
              <a:t>			                                         				</a:t>
            </a:r>
            <a:r>
              <a:rPr lang="en-US" sz="1400" dirty="0" smtClean="0"/>
              <a:t>John 17:21-23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4072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STORY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218" y="838200"/>
            <a:ext cx="5145091" cy="575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1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5164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2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0"/>
            <a:ext cx="913027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2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8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5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/>
          <a:stretch/>
        </p:blipFill>
        <p:spPr>
          <a:xfrm>
            <a:off x="838200" y="110038"/>
            <a:ext cx="7674459" cy="6747961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6437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523</TotalTime>
  <Words>121</Words>
  <Application>Microsoft Office PowerPoint</Application>
  <PresentationFormat>On-screen Show (4:3)</PresentationFormat>
  <Paragraphs>63</Paragraphs>
  <Slides>15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Apex</vt:lpstr>
      <vt:lpstr>Celebrating 800 years  of Dominican Life and Mission</vt:lpstr>
      <vt:lpstr>PowerPoint Presentation</vt:lpstr>
      <vt:lpstr>PowerPoint Presentation</vt:lpstr>
      <vt:lpstr>A STORY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GATHERING CONTINUES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STORY</dc:title>
  <dc:creator>Teresa Tuite</dc:creator>
  <cp:lastModifiedBy>Joye</cp:lastModifiedBy>
  <cp:revision>25</cp:revision>
  <dcterms:created xsi:type="dcterms:W3CDTF">2015-02-01T16:35:21Z</dcterms:created>
  <dcterms:modified xsi:type="dcterms:W3CDTF">2016-09-15T14:09:00Z</dcterms:modified>
</cp:coreProperties>
</file>