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E14E96-C4D6-4212-8CB1-6CC5E097111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ACC403-6FCD-4227-8636-D408949EED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K6_bRlRy2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1242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0" dirty="0">
                <a:solidFill>
                  <a:schemeClr val="tx1"/>
                </a:solidFill>
              </a:rPr>
              <a:t>Celebrating 800 years </a:t>
            </a:r>
            <a:br>
              <a:rPr lang="en-US" altLang="en-US" b="0" dirty="0">
                <a:solidFill>
                  <a:schemeClr val="tx1"/>
                </a:solidFill>
              </a:rPr>
            </a:br>
            <a:r>
              <a:rPr lang="en-US" altLang="en-US" b="0" dirty="0">
                <a:solidFill>
                  <a:schemeClr val="tx1"/>
                </a:solidFill>
              </a:rPr>
              <a:t>of Dominican Life and Mission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181600"/>
            <a:ext cx="6400800" cy="14062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i="1" dirty="0" smtClean="0">
                <a:solidFill>
                  <a:schemeClr val="bg1"/>
                </a:solidFill>
              </a:rPr>
              <a:t>Celebrating the </a:t>
            </a:r>
          </a:p>
          <a:p>
            <a:pPr eaLnBrk="1" hangingPunct="1"/>
            <a:r>
              <a:rPr lang="en-US" altLang="en-US" sz="3200" b="1" i="1" dirty="0" smtClean="0">
                <a:solidFill>
                  <a:schemeClr val="bg1"/>
                </a:solidFill>
              </a:rPr>
              <a:t>Dominican  Sisters Conference …</a:t>
            </a:r>
          </a:p>
        </p:txBody>
      </p:sp>
      <p:pic>
        <p:nvPicPr>
          <p:cNvPr id="2052" name="Picture 4" descr="800 w domi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" b="4686"/>
          <a:stretch/>
        </p:blipFill>
        <p:spPr bwMode="auto">
          <a:xfrm>
            <a:off x="2546136" y="152400"/>
            <a:ext cx="3771410" cy="2362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K6_bRlRy2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533" y="533400"/>
            <a:ext cx="853440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5534" y="590501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YouTube prepared by Pat Farrell, OP </a:t>
            </a:r>
          </a:p>
        </p:txBody>
      </p:sp>
    </p:spTree>
    <p:extLst>
      <p:ext uri="{BB962C8B-B14F-4D97-AF65-F5344CB8AC3E}">
        <p14:creationId xmlns:p14="http://schemas.microsoft.com/office/powerpoint/2010/main" val="27879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64820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chemeClr val="tx1"/>
                </a:solidFill>
              </a:rPr>
              <a:t>Celebrating 800 years </a:t>
            </a:r>
            <a:br>
              <a:rPr lang="en-US" altLang="en-US" sz="3200" b="0" dirty="0">
                <a:solidFill>
                  <a:schemeClr val="tx1"/>
                </a:solidFill>
              </a:rPr>
            </a:br>
            <a:r>
              <a:rPr lang="en-US" altLang="en-US" sz="3200" b="0" dirty="0">
                <a:solidFill>
                  <a:schemeClr val="tx1"/>
                </a:solidFill>
              </a:rPr>
              <a:t>of Dominican Life and Mission</a:t>
            </a:r>
          </a:p>
        </p:txBody>
      </p:sp>
      <p:pic>
        <p:nvPicPr>
          <p:cNvPr id="2052" name="Picture 4" descr="800 w domin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" b="4686"/>
          <a:stretch/>
        </p:blipFill>
        <p:spPr bwMode="auto">
          <a:xfrm>
            <a:off x="66715" y="381000"/>
            <a:ext cx="6447895" cy="4038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2.bp.blogspot.com/-puNHirSnx3E/UxBUy75zHJI/AAAAAAAABm0/72Cjp4BFtnE/s1600/Lacorda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0" y="1219200"/>
            <a:ext cx="3843410" cy="471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038601" y="2653937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Reading </a:t>
            </a:r>
          </a:p>
          <a:p>
            <a:pPr algn="ctr"/>
            <a:r>
              <a:rPr lang="en-US" sz="3600" dirty="0" smtClean="0"/>
              <a:t>from </a:t>
            </a:r>
          </a:p>
          <a:p>
            <a:pPr algn="ctr"/>
            <a:r>
              <a:rPr lang="en-US" sz="3600" dirty="0" smtClean="0"/>
              <a:t>Henri </a:t>
            </a:r>
            <a:r>
              <a:rPr lang="en-US" sz="3600" dirty="0" err="1" smtClean="0"/>
              <a:t>Lacordaire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6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penmyeyeslord.net/Website%20Images/Silence%20Tw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019210" cy="67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35527"/>
            <a:ext cx="815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Silent Reflection: Let the heart speak.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Where and how are you finding your  heart stirred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           at this time?</a:t>
            </a: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What passion is alive in you?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198"/>
            <a:ext cx="86345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 of all truth,</a:t>
            </a:r>
          </a:p>
          <a:p>
            <a:r>
              <a:rPr lang="en-US" sz="3200" dirty="0" smtClean="0"/>
              <a:t>You have given the Order of Preachers</a:t>
            </a:r>
          </a:p>
          <a:p>
            <a:r>
              <a:rPr lang="en-US" sz="3200" dirty="0" smtClean="0"/>
              <a:t>Dominic de Guzman, a light in your church,</a:t>
            </a:r>
          </a:p>
          <a:p>
            <a:r>
              <a:rPr lang="en-US" sz="3200" dirty="0" smtClean="0"/>
              <a:t>a teacher of truth,  and a preacher of grace.</a:t>
            </a:r>
            <a:endParaRPr lang="en-US" sz="3200" dirty="0"/>
          </a:p>
          <a:p>
            <a:r>
              <a:rPr lang="en-US" sz="3200" dirty="0" smtClean="0"/>
              <a:t>We thank you for this gift</a:t>
            </a:r>
          </a:p>
          <a:p>
            <a:r>
              <a:rPr lang="en-US" sz="3200" dirty="0" smtClean="0"/>
              <a:t>and pray that through Dominic’s intercession</a:t>
            </a:r>
          </a:p>
          <a:p>
            <a:r>
              <a:rPr lang="en-US" sz="3200" dirty="0" smtClean="0"/>
              <a:t>the people of God </a:t>
            </a:r>
          </a:p>
          <a:p>
            <a:r>
              <a:rPr lang="en-US" sz="3200" dirty="0" smtClean="0"/>
              <a:t>may come to the joys of heaven.</a:t>
            </a:r>
          </a:p>
          <a:p>
            <a:r>
              <a:rPr lang="en-US" sz="3200" dirty="0" smtClean="0"/>
              <a:t>We ask this in the name of Jesus</a:t>
            </a:r>
          </a:p>
          <a:p>
            <a:r>
              <a:rPr lang="en-US" sz="3200" dirty="0" smtClean="0"/>
              <a:t>and in the love of the Holy Spirit,</a:t>
            </a:r>
          </a:p>
          <a:p>
            <a:r>
              <a:rPr lang="en-US" sz="3200" dirty="0" smtClean="0"/>
              <a:t>now and forever.     </a:t>
            </a:r>
          </a:p>
          <a:p>
            <a:r>
              <a:rPr lang="en-US" sz="3200" dirty="0" smtClean="0"/>
              <a:t>Amen.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28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83" y="457200"/>
            <a:ext cx="8763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                       </a:t>
            </a:r>
            <a:r>
              <a:rPr lang="en-US" sz="3200" b="1" i="1" dirty="0" err="1" smtClean="0"/>
              <a:t>Laudare</a:t>
            </a:r>
            <a:r>
              <a:rPr lang="en-US" sz="3200" b="1" i="1" dirty="0" smtClean="0"/>
              <a:t>  </a:t>
            </a:r>
            <a:r>
              <a:rPr lang="en-US" sz="3200" b="1" i="1" dirty="0" err="1"/>
              <a:t>Benedicere</a:t>
            </a:r>
            <a:r>
              <a:rPr lang="en-US" sz="3200" b="1" i="1" dirty="0"/>
              <a:t> 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Praedicare</a:t>
            </a:r>
            <a:endParaRPr lang="en-US" sz="3200" b="1" i="1" dirty="0" smtClean="0"/>
          </a:p>
          <a:p>
            <a:r>
              <a:rPr lang="en-US" sz="3200" b="1" dirty="0" smtClean="0"/>
              <a:t>                                       </a:t>
            </a:r>
            <a:r>
              <a:rPr lang="en-US" sz="3200" b="1" dirty="0" err="1" smtClean="0"/>
              <a:t>Laudare</a:t>
            </a:r>
            <a:r>
              <a:rPr lang="en-US" sz="3200" b="1" dirty="0" smtClean="0"/>
              <a:t>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</a:t>
            </a:r>
            <a:r>
              <a:rPr lang="en-US" sz="3200" b="1" dirty="0" err="1" smtClean="0"/>
              <a:t>Benedicere</a:t>
            </a:r>
            <a:r>
              <a:rPr lang="en-US" sz="3200" b="1" dirty="0" smtClean="0"/>
              <a:t>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</a:t>
            </a:r>
            <a:r>
              <a:rPr lang="en-US" sz="3200" b="1" dirty="0" err="1" smtClean="0"/>
              <a:t>Praedicare</a:t>
            </a:r>
            <a:endParaRPr lang="en-US" sz="3200" b="1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Laudare</a:t>
            </a:r>
            <a:r>
              <a:rPr lang="en-US" sz="3200" dirty="0" smtClean="0"/>
              <a:t>, we praise our Lord with our saints.</a:t>
            </a:r>
          </a:p>
          <a:p>
            <a:r>
              <a:rPr lang="en-US" sz="3200" dirty="0" err="1" smtClean="0"/>
              <a:t>Benedicere</a:t>
            </a:r>
            <a:r>
              <a:rPr lang="en-US" sz="3200" dirty="0" smtClean="0"/>
              <a:t>, we lift our voice in song.</a:t>
            </a:r>
          </a:p>
          <a:p>
            <a:r>
              <a:rPr lang="en-US" sz="3200" dirty="0" err="1" smtClean="0"/>
              <a:t>Praedicare</a:t>
            </a:r>
            <a:r>
              <a:rPr lang="en-US" sz="3200" dirty="0" smtClean="0"/>
              <a:t>, we proclaim Your Word to the world.</a:t>
            </a:r>
          </a:p>
          <a:p>
            <a:endParaRPr lang="en-US" sz="3200" dirty="0"/>
          </a:p>
          <a:p>
            <a:r>
              <a:rPr lang="en-US" sz="3200" b="1" dirty="0" err="1"/>
              <a:t>Laudare</a:t>
            </a:r>
            <a:r>
              <a:rPr lang="en-US" sz="3200" b="1" dirty="0"/>
              <a:t> </a:t>
            </a:r>
            <a:r>
              <a:rPr lang="en-US" sz="3200" b="1" dirty="0" err="1"/>
              <a:t>Benedicere</a:t>
            </a:r>
            <a:r>
              <a:rPr lang="en-US" sz="3200" b="1" dirty="0"/>
              <a:t>  </a:t>
            </a:r>
            <a:r>
              <a:rPr lang="en-US" sz="3200" b="1" dirty="0" err="1" smtClean="0"/>
              <a:t>Praedicare</a:t>
            </a:r>
            <a:r>
              <a:rPr lang="en-US" sz="3200" b="1" dirty="0" smtClean="0"/>
              <a:t>   </a:t>
            </a:r>
            <a:r>
              <a:rPr lang="en-US" sz="3200" dirty="0" smtClean="0"/>
              <a:t>(Repeat)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764" y="609600"/>
            <a:ext cx="4769526" cy="2524261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791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178</Words>
  <Application>Microsoft Office PowerPoint</Application>
  <PresentationFormat>On-screen Show (4:3)</PresentationFormat>
  <Paragraphs>39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Celebrating 800 years  of Dominican Life and Mission</vt:lpstr>
      <vt:lpstr>PowerPoint Presentation</vt:lpstr>
      <vt:lpstr>Celebrating 800 years  of Dominican Life and Mission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JOYE GROS</dc:creator>
  <cp:lastModifiedBy>Joye</cp:lastModifiedBy>
  <cp:revision>19</cp:revision>
  <dcterms:created xsi:type="dcterms:W3CDTF">2016-07-11T12:23:42Z</dcterms:created>
  <dcterms:modified xsi:type="dcterms:W3CDTF">2016-09-15T14:08:24Z</dcterms:modified>
</cp:coreProperties>
</file>