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008625-FFAF-402E-8B70-3B6B8748CC41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0F85B5-62AB-4943-9017-899030F4D8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ahUKEwjo-MOyydfNAhVn04MKHYQQDScQjRwIBw&amp;url=http://lubima-ya.ru/blog/2012-05-04-358&amp;psig=AFQjCNEA9dgze_CKanYw_cAL7ADvzWkHUw&amp;ust=146764486295632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source=images&amp;cd=&amp;cad=rja&amp;uact=8&amp;ved=0ahUKEwjv-sz2zdfNAhUk9IMKHWmkD1UQjRwIBw&amp;url=http://viola.bz/never-send-to-know-for-whom-the-bell-tolls/&amp;psig=AFQjCNGwou3dm9hEBIRudqGfCbllnHmfzg&amp;ust=146764606512281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m/url?sa=i&amp;rct=j&amp;q=&amp;esrc=s&amp;source=images&amp;cd=&amp;cad=rja&amp;uact=8&amp;ved=0ahUKEwiwiPvn0NfNAhUH_IMKHSYiB-YQjRwIBw&amp;url=http://favimages.com/image/11311/&amp;psig=AFQjCNERT8sVFEPcoN8-5b8j5bhfEDJ0IA&amp;ust=146764683160562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esrc=s&amp;source=images&amp;cd=&amp;cad=rja&amp;uact=8&amp;ved=0ahUKEwj9wtvE1NfNAhVl0oMKHR1bAVQQjRwIBw&amp;url=http://bronxlifehouse.blogspot.com/2011/11/she-laughs-but-god-is-serious.html&amp;psig=AFQjCNGY_WHnsF6P5iyaEhHzUU6jjfG04g&amp;ust=1467647749729077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24200"/>
            <a:ext cx="77724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0" dirty="0">
                <a:solidFill>
                  <a:schemeClr val="tx1"/>
                </a:solidFill>
              </a:rPr>
              <a:t>Celebrating 800 years </a:t>
            </a:r>
            <a:br>
              <a:rPr lang="en-US" altLang="en-US" b="0" dirty="0">
                <a:solidFill>
                  <a:schemeClr val="tx1"/>
                </a:solidFill>
              </a:rPr>
            </a:br>
            <a:r>
              <a:rPr lang="en-US" altLang="en-US" b="0" dirty="0">
                <a:solidFill>
                  <a:schemeClr val="tx1"/>
                </a:solidFill>
              </a:rPr>
              <a:t>of Dominican Life and Mission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chemeClr val="bg1"/>
                </a:solidFill>
              </a:rPr>
              <a:t>Dominican Sisters Conference</a:t>
            </a:r>
          </a:p>
          <a:p>
            <a:pPr eaLnBrk="1" hangingPunct="1"/>
            <a:r>
              <a:rPr lang="en-US" altLang="en-US" b="1" smtClean="0">
                <a:solidFill>
                  <a:schemeClr val="bg1"/>
                </a:solidFill>
              </a:rPr>
              <a:t>Leadership Meeting</a:t>
            </a:r>
          </a:p>
          <a:p>
            <a:pPr eaLnBrk="1" hangingPunct="1"/>
            <a:r>
              <a:rPr lang="en-US" altLang="en-US" b="1" smtClean="0">
                <a:solidFill>
                  <a:schemeClr val="bg1"/>
                </a:solidFill>
              </a:rPr>
              <a:t>October 5-9, 2016</a:t>
            </a:r>
          </a:p>
        </p:txBody>
      </p:sp>
      <p:pic>
        <p:nvPicPr>
          <p:cNvPr id="2052" name="Picture 4" descr="800 w dominic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7" b="4686"/>
          <a:stretch/>
        </p:blipFill>
        <p:spPr bwMode="auto">
          <a:xfrm>
            <a:off x="2546136" y="152400"/>
            <a:ext cx="3771410" cy="236220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81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34988"/>
            <a:ext cx="4543425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Tx/>
              <a:buAutoNum type="arabicParenR"/>
              <a:defRPr/>
            </a:pPr>
            <a:r>
              <a:rPr lang="en-US" sz="2400" dirty="0"/>
              <a:t>Like the joy of the sea </a:t>
            </a:r>
          </a:p>
          <a:p>
            <a:pPr>
              <a:defRPr/>
            </a:pPr>
            <a:r>
              <a:rPr lang="en-US" sz="2400" dirty="0"/>
              <a:t>	coming home to shore,</a:t>
            </a:r>
          </a:p>
          <a:p>
            <a:pPr>
              <a:defRPr/>
            </a:pPr>
            <a:r>
              <a:rPr lang="en-US" sz="2400" dirty="0"/>
              <a:t>     May the music of laughter </a:t>
            </a:r>
          </a:p>
          <a:p>
            <a:pPr>
              <a:defRPr/>
            </a:pPr>
            <a:r>
              <a:rPr lang="en-US" sz="2400" dirty="0"/>
              <a:t>	break through your soul.</a:t>
            </a:r>
          </a:p>
          <a:p>
            <a:pPr>
              <a:defRPr/>
            </a:pPr>
            <a:r>
              <a:rPr lang="en-US" sz="2400" dirty="0"/>
              <a:t> </a:t>
            </a:r>
          </a:p>
        </p:txBody>
      </p:sp>
      <p:pic>
        <p:nvPicPr>
          <p:cNvPr id="14340" name="Picture 4" descr="http://www.rassouli.com/Art/LightDanc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52800"/>
            <a:ext cx="3863009" cy="3048000"/>
          </a:xfrm>
          <a:prstGeom prst="ellipse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322" y="304799"/>
            <a:ext cx="4279255" cy="26670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6" name="TextBox 5"/>
          <p:cNvSpPr txBox="1"/>
          <p:nvPr/>
        </p:nvSpPr>
        <p:spPr>
          <a:xfrm>
            <a:off x="4343400" y="3962400"/>
            <a:ext cx="47244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Tx/>
              <a:buAutoNum type="arabicParenR" startAt="2"/>
              <a:defRPr/>
            </a:pPr>
            <a:r>
              <a:rPr lang="en-US" sz="2400" dirty="0"/>
              <a:t>As the wind wants to make </a:t>
            </a:r>
          </a:p>
          <a:p>
            <a:pPr>
              <a:defRPr/>
            </a:pPr>
            <a:r>
              <a:rPr lang="en-US" sz="2400" dirty="0"/>
              <a:t>	everything dance,</a:t>
            </a:r>
          </a:p>
          <a:p>
            <a:pPr>
              <a:defRPr/>
            </a:pPr>
            <a:r>
              <a:rPr lang="en-US" sz="2400" dirty="0"/>
              <a:t>     May your gravity </a:t>
            </a:r>
          </a:p>
          <a:p>
            <a:pPr>
              <a:defRPr/>
            </a:pPr>
            <a:r>
              <a:rPr lang="en-US" sz="2400" dirty="0"/>
              <a:t>	be lightened by grace.</a:t>
            </a:r>
          </a:p>
        </p:txBody>
      </p:sp>
    </p:spTree>
    <p:extLst>
      <p:ext uri="{BB962C8B-B14F-4D97-AF65-F5344CB8AC3E}">
        <p14:creationId xmlns:p14="http://schemas.microsoft.com/office/powerpoint/2010/main" val="116369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0" y="838200"/>
            <a:ext cx="4800600" cy="2400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 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sz="2400" dirty="0"/>
              <a:t>Like the freedom </a:t>
            </a:r>
          </a:p>
          <a:p>
            <a:pPr lvl="1">
              <a:defRPr/>
            </a:pPr>
            <a:r>
              <a:rPr lang="en-US" sz="2400" dirty="0"/>
              <a:t>	of the monastery bell,</a:t>
            </a:r>
          </a:p>
          <a:p>
            <a:pPr>
              <a:defRPr/>
            </a:pPr>
            <a:r>
              <a:rPr lang="en-US" sz="2400" dirty="0"/>
              <a:t>     May clarity of mind </a:t>
            </a:r>
          </a:p>
          <a:p>
            <a:pPr>
              <a:defRPr/>
            </a:pPr>
            <a:r>
              <a:rPr lang="en-US" sz="2400" dirty="0"/>
              <a:t>	make your eyes smile.</a:t>
            </a:r>
          </a:p>
          <a:p>
            <a:pPr>
              <a:defRPr/>
            </a:pPr>
            <a:r>
              <a:rPr lang="en-US" dirty="0"/>
              <a:t> </a:t>
            </a:r>
          </a:p>
          <a:p>
            <a:pPr>
              <a:defRPr/>
            </a:pPr>
            <a:r>
              <a:rPr lang="en-US" dirty="0"/>
              <a:t>  </a:t>
            </a:r>
          </a:p>
        </p:txBody>
      </p:sp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304800" y="4227513"/>
            <a:ext cx="4500563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0000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 2)  As water takes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whatever shape it is in,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      May you be free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in your becoming.</a:t>
            </a:r>
            <a:endParaRPr lang="en-US" altLang="en-US" sz="1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charset="0"/>
              </a:rPr>
              <a:t> </a:t>
            </a:r>
          </a:p>
        </p:txBody>
      </p:sp>
      <p:pic>
        <p:nvPicPr>
          <p:cNvPr id="12292" name="Picture 2" descr="http://viola.bz/wp-content/uploads/2013/07/View-from-the-bell-tower-of-the-Transfiguration-Cathedral-Olginsky-female-monastery-the-church-of-St.-Nicholas.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60"/>
          <a:stretch>
            <a:fillRect/>
          </a:stretch>
        </p:blipFill>
        <p:spPr bwMode="auto">
          <a:xfrm>
            <a:off x="909638" y="304800"/>
            <a:ext cx="233203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 descr="http://favimages.com/wp-content/uploads/2012/02/bowl-glass-filled-water-sun-reflection.jpg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0"/>
          <a:stretch/>
        </p:blipFill>
        <p:spPr bwMode="auto">
          <a:xfrm>
            <a:off x="5049271" y="3818736"/>
            <a:ext cx="3447238" cy="266485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1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384300"/>
            <a:ext cx="434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638175"/>
            <a:ext cx="5486400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 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sz="2400" dirty="0"/>
              <a:t>As silence smiles </a:t>
            </a:r>
          </a:p>
          <a:p>
            <a:pPr lvl="1">
              <a:defRPr/>
            </a:pPr>
            <a:r>
              <a:rPr lang="en-US" sz="2400" dirty="0"/>
              <a:t>	on the other side of what’s said,</a:t>
            </a:r>
          </a:p>
          <a:p>
            <a:pPr>
              <a:defRPr/>
            </a:pPr>
            <a:r>
              <a:rPr lang="en-US" sz="2400" dirty="0"/>
              <a:t>     May a sense of irony </a:t>
            </a:r>
          </a:p>
          <a:p>
            <a:pPr>
              <a:defRPr/>
            </a:pPr>
            <a:r>
              <a:rPr lang="en-US" sz="2400" dirty="0"/>
              <a:t>	give you perspective.</a:t>
            </a:r>
          </a:p>
          <a:p>
            <a:pPr>
              <a:defRPr/>
            </a:pPr>
            <a:r>
              <a:rPr lang="en-US" dirty="0"/>
              <a:t> 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215537" y="3810000"/>
            <a:ext cx="56022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0000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2)  As time remains free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of all that it frames,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    May fear or worry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never put you in chains.</a:t>
            </a:r>
          </a:p>
        </p:txBody>
      </p:sp>
    </p:spTree>
    <p:extLst>
      <p:ext uri="{BB962C8B-B14F-4D97-AF65-F5344CB8AC3E}">
        <p14:creationId xmlns:p14="http://schemas.microsoft.com/office/powerpoint/2010/main" val="120260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1981200" y="533400"/>
            <a:ext cx="5791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0000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ALL: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May our prayer of listening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	deepen enough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To hear in the distance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charset="0"/>
              </a:rPr>
              <a:t>		the laughter of God.</a:t>
            </a:r>
          </a:p>
        </p:txBody>
      </p:sp>
      <p:pic>
        <p:nvPicPr>
          <p:cNvPr id="14339" name="Picture 2" descr="http://3.bp.blogspot.com/-WeJqtFPiU8Q/TsbE04rZcUI/AAAAAAAADZg/NcYvKoAbxxQ/s1600/old-woman-laughing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75" y="2895600"/>
            <a:ext cx="44577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34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655" y="914400"/>
            <a:ext cx="86868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/>
              <a:t>Dominican  Blessing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905000"/>
            <a:ext cx="44958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86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</TotalTime>
  <Words>31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Celebrating 800 years  of Dominican Life and Mission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Celebrating 800 years  of Dominican Life and Mission</dc:title>
  <dc:creator>JOYE GROS</dc:creator>
  <cp:lastModifiedBy>JOYE GROS</cp:lastModifiedBy>
  <cp:revision>5</cp:revision>
  <dcterms:created xsi:type="dcterms:W3CDTF">2016-07-10T17:13:56Z</dcterms:created>
  <dcterms:modified xsi:type="dcterms:W3CDTF">2016-08-08T14:43:37Z</dcterms:modified>
</cp:coreProperties>
</file>