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9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28053-B46B-4366-BDED-0FE050DD4EF9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206D-9301-42EB-919B-A0C788ACFF6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28053-B46B-4366-BDED-0FE050DD4EF9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206D-9301-42EB-919B-A0C788ACFF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28053-B46B-4366-BDED-0FE050DD4EF9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206D-9301-42EB-919B-A0C788ACFF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28053-B46B-4366-BDED-0FE050DD4EF9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206D-9301-42EB-919B-A0C788ACFF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28053-B46B-4366-BDED-0FE050DD4EF9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206D-9301-42EB-919B-A0C788ACFF6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28053-B46B-4366-BDED-0FE050DD4EF9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206D-9301-42EB-919B-A0C788ACFF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28053-B46B-4366-BDED-0FE050DD4EF9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206D-9301-42EB-919B-A0C788ACFF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28053-B46B-4366-BDED-0FE050DD4EF9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206D-9301-42EB-919B-A0C788ACFF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28053-B46B-4366-BDED-0FE050DD4EF9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206D-9301-42EB-919B-A0C788ACFF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28053-B46B-4366-BDED-0FE050DD4EF9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206D-9301-42EB-919B-A0C788ACFF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28053-B46B-4366-BDED-0FE050DD4EF9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C7B206D-9301-42EB-919B-A0C788ACFF6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A528053-B46B-4366-BDED-0FE050DD4EF9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C7B206D-9301-42EB-919B-A0C788ACFF67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Possible Action for Climate Change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 descr="C:\Users\Patf\AppData\Local\Microsoft\Windows\Temporary Internet Files\Content.IE5\1FQYUP1D\MC90001451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819400"/>
            <a:ext cx="3154833" cy="297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Be mindful in the use of electricity</a:t>
            </a:r>
          </a:p>
          <a:p>
            <a:endParaRPr lang="en-US" dirty="0" smtClean="0"/>
          </a:p>
          <a:p>
            <a:r>
              <a:rPr lang="en-US" dirty="0" smtClean="0"/>
              <a:t>Calculate your personal carbon foot print and see if it can be reduced</a:t>
            </a:r>
          </a:p>
          <a:p>
            <a:endParaRPr lang="en-US" dirty="0" smtClean="0"/>
          </a:p>
          <a:p>
            <a:r>
              <a:rPr lang="en-US" dirty="0" smtClean="0"/>
              <a:t>Be scrupulous in the maintenance of the auto you use (tire pressure, amount of driving, engine tune up)</a:t>
            </a:r>
          </a:p>
          <a:p>
            <a:endParaRPr lang="en-US" dirty="0" smtClean="0"/>
          </a:p>
          <a:p>
            <a:r>
              <a:rPr lang="en-US" dirty="0" smtClean="0"/>
              <a:t>Carefully discern air travel</a:t>
            </a:r>
          </a:p>
          <a:p>
            <a:endParaRPr lang="en-US" dirty="0" smtClean="0"/>
          </a:p>
          <a:p>
            <a:r>
              <a:rPr lang="en-US" dirty="0" smtClean="0"/>
              <a:t>Be mindful in the use of clothes dryer…when possible hang clothes</a:t>
            </a:r>
          </a:p>
          <a:p>
            <a:endParaRPr lang="en-US" dirty="0" smtClean="0"/>
          </a:p>
          <a:p>
            <a:r>
              <a:rPr lang="en-US" dirty="0" smtClean="0"/>
              <a:t>Pray for the preservation of the good Earth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Community/Families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Have an energy audit of local residence and follow up with suggested actions</a:t>
            </a:r>
          </a:p>
          <a:p>
            <a:endParaRPr lang="en-US" dirty="0" smtClean="0"/>
          </a:p>
          <a:p>
            <a:r>
              <a:rPr lang="en-US" dirty="0" smtClean="0"/>
              <a:t>Unplug electrical appliances as possible</a:t>
            </a:r>
          </a:p>
          <a:p>
            <a:endParaRPr lang="en-US" dirty="0" smtClean="0"/>
          </a:p>
          <a:p>
            <a:r>
              <a:rPr lang="en-US" dirty="0" smtClean="0"/>
              <a:t>Check and replace all light bulbs</a:t>
            </a:r>
          </a:p>
          <a:p>
            <a:endParaRPr lang="en-US" dirty="0" smtClean="0"/>
          </a:p>
          <a:p>
            <a:r>
              <a:rPr lang="en-US" dirty="0" smtClean="0"/>
              <a:t>Eliminate all toxic cleaning materials</a:t>
            </a:r>
          </a:p>
          <a:p>
            <a:endParaRPr lang="en-US" dirty="0" smtClean="0"/>
          </a:p>
          <a:p>
            <a:r>
              <a:rPr lang="en-US" dirty="0" smtClean="0"/>
              <a:t>Use recycled paper goods if it is not possible to eliminate their use</a:t>
            </a:r>
          </a:p>
          <a:p>
            <a:endParaRPr lang="en-US" dirty="0" smtClean="0"/>
          </a:p>
          <a:p>
            <a:r>
              <a:rPr lang="en-US" dirty="0" smtClean="0"/>
              <a:t>Include prayer for the preservation of the good Earth in local community prayer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Congregational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3080"/>
            <a:ext cx="8229600" cy="507492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Conduct energy audit of motherhouse and all congregationally owned property. 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Review Congregational Automobile Policies. Consider purchasing hybrid  vehicles.</a:t>
            </a:r>
          </a:p>
          <a:p>
            <a:endParaRPr lang="en-US" dirty="0" smtClean="0"/>
          </a:p>
          <a:p>
            <a:r>
              <a:rPr lang="en-US" dirty="0" smtClean="0"/>
              <a:t>Hold an educational event/ create educational opportunities relating to climate change for administrators and boards of directors of sponsored ministries, stressing that appropriate action steps be pursued on the local level of each ministry.</a:t>
            </a:r>
          </a:p>
          <a:p>
            <a:endParaRPr lang="en-US" dirty="0" smtClean="0"/>
          </a:p>
          <a:p>
            <a:r>
              <a:rPr lang="en-US" dirty="0" smtClean="0"/>
              <a:t>Request that prayer for the preservation of the good Earth be included in all congregational liturgies.</a:t>
            </a:r>
          </a:p>
          <a:p>
            <a:endParaRPr lang="en-US" dirty="0" smtClean="0"/>
          </a:p>
          <a:p>
            <a:r>
              <a:rPr lang="en-US" dirty="0" smtClean="0"/>
              <a:t>Review congregational portfolio in lieu of the suggestions and directions of ICCR and local corporate responsibility organizations.</a:t>
            </a:r>
          </a:p>
          <a:p>
            <a:endParaRPr lang="en-US" dirty="0" smtClean="0"/>
          </a:p>
          <a:p>
            <a:r>
              <a:rPr lang="en-US" dirty="0" smtClean="0"/>
              <a:t>Keep this issue in front of the congregation through the widest variety of strategies.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Geographical/Regional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Actively support and participate in local organizations seeking to mitigate the effects of global climate change.</a:t>
            </a:r>
          </a:p>
          <a:p>
            <a:endParaRPr lang="en-US" dirty="0" smtClean="0"/>
          </a:p>
          <a:p>
            <a:r>
              <a:rPr lang="en-US" dirty="0" smtClean="0"/>
              <a:t>Distribute information about local campaigns to appropriate local communities and invite their participation</a:t>
            </a:r>
          </a:p>
          <a:p>
            <a:endParaRPr lang="en-US" dirty="0" smtClean="0"/>
          </a:p>
          <a:p>
            <a:r>
              <a:rPr lang="en-US" dirty="0" smtClean="0"/>
              <a:t>Infuse information about the organizations mentioned and their efforts into local ministerial efforts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Actively support and participate in national organizations seeking to mitigate the effects of global climate change. For example:  The Center for New American Security: http://www.cnas.org/naturalsecurity/consequences/climate-change</a:t>
            </a:r>
          </a:p>
          <a:p>
            <a:endParaRPr lang="en-US" dirty="0" smtClean="0"/>
          </a:p>
          <a:p>
            <a:r>
              <a:rPr lang="en-US" dirty="0" smtClean="0"/>
              <a:t>US Climate Action Network: http://www.climatenetwork.org/profile/member/us-climate-action-network</a:t>
            </a:r>
          </a:p>
          <a:p>
            <a:endParaRPr lang="en-US" dirty="0" smtClean="0"/>
          </a:p>
          <a:p>
            <a:r>
              <a:rPr lang="en-US" dirty="0" smtClean="0"/>
              <a:t>Tri-State Coalition for Responsible Investment www.tricri.org</a:t>
            </a:r>
          </a:p>
          <a:p>
            <a:endParaRPr lang="en-US" dirty="0" smtClean="0"/>
          </a:p>
          <a:p>
            <a:r>
              <a:rPr lang="en-US" dirty="0" smtClean="0"/>
              <a:t>Interfaith Coalition for Responsible Investment www.iccr.org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International: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2252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Actively support and participate in international organizations seeking to mitigate the effects of global climate change: For Example: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Union of Concerned Scientists: </a:t>
            </a:r>
            <a:r>
              <a:rPr lang="en-US" u="sng" dirty="0" smtClean="0">
                <a:solidFill>
                  <a:schemeClr val="bg2">
                    <a:lumMod val="25000"/>
                  </a:schemeClr>
                </a:solidFill>
              </a:rPr>
              <a:t>http://www.ucsusa.org/global_warming/global_warming_101/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International Climate Action network: </a:t>
            </a:r>
            <a:r>
              <a:rPr lang="en-US" u="sng" dirty="0" smtClean="0">
                <a:solidFill>
                  <a:schemeClr val="bg2">
                    <a:lumMod val="25000"/>
                  </a:schemeClr>
                </a:solidFill>
              </a:rPr>
              <a:t>http://www.climatenetwork.org/profile/member/us-climate-action-network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Carbon Offsets to Alleviate Poverty: </a:t>
            </a:r>
            <a:r>
              <a:rPr lang="en-US" u="sng" dirty="0" smtClean="0">
                <a:solidFill>
                  <a:schemeClr val="bg2">
                    <a:lumMod val="25000"/>
                  </a:schemeClr>
                </a:solidFill>
              </a:rPr>
              <a:t>http://cotap.org/offset-carbon- footprint/?</a:t>
            </a:r>
            <a:r>
              <a:rPr lang="en-US" u="sng" dirty="0" err="1" smtClean="0">
                <a:solidFill>
                  <a:schemeClr val="bg2">
                    <a:lumMod val="25000"/>
                  </a:schemeClr>
                </a:solidFill>
              </a:rPr>
              <a:t>gclid</a:t>
            </a:r>
            <a:r>
              <a:rPr lang="en-US" u="sng" dirty="0" smtClean="0">
                <a:solidFill>
                  <a:schemeClr val="bg2">
                    <a:lumMod val="25000"/>
                  </a:schemeClr>
                </a:solidFill>
              </a:rPr>
              <a:t>=CJyk47SB2LkCFUOe4AodVTsA7Q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Stay Alert to : 21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  <a:r>
              <a:rPr lang="en-US" dirty="0" smtClean="0"/>
              <a:t>Conference of the Parties on Climate Change – Paris – 2015 – for the first time </a:t>
            </a:r>
            <a:r>
              <a:rPr lang="en-US" dirty="0" smtClean="0"/>
              <a:t>in over 20 years of UN negotiations, all nations of the world, including the biggest emitters of greenhouse gases, will be bound by a universal agreement on climate change. Information forthcoming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</TotalTime>
  <Words>342</Words>
  <Application>Microsoft Office PowerPoint</Application>
  <PresentationFormat>On-screen Show (4:3)</PresentationFormat>
  <Paragraphs>60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Possible Action for Climate Change</vt:lpstr>
      <vt:lpstr>Personal</vt:lpstr>
      <vt:lpstr>Local Community/Families</vt:lpstr>
      <vt:lpstr>Congregational</vt:lpstr>
      <vt:lpstr>Geographical/Regional</vt:lpstr>
      <vt:lpstr>National</vt:lpstr>
      <vt:lpstr>International:</vt:lpstr>
    </vt:vector>
  </TitlesOfParts>
  <Company>Sisters of St. Dominic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Possible Action for Climate Change</dc:title>
  <dc:creator>Patf</dc:creator>
  <cp:lastModifiedBy>Patf</cp:lastModifiedBy>
  <cp:revision>2</cp:revision>
  <dcterms:created xsi:type="dcterms:W3CDTF">2014-01-31T18:35:37Z</dcterms:created>
  <dcterms:modified xsi:type="dcterms:W3CDTF">2014-01-31T18:47:42Z</dcterms:modified>
</cp:coreProperties>
</file>